
<file path=[Content_Types].xml><?xml version="1.0" encoding="utf-8"?>
<Types xmlns="http://schemas.openxmlformats.org/package/2006/content-types">
  <Default Extension="jfif"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7.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8.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21.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22.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96" r:id="rId4"/>
  </p:sldMasterIdLst>
  <p:notesMasterIdLst>
    <p:notesMasterId r:id="rId28"/>
  </p:notesMasterIdLst>
  <p:handoutMasterIdLst>
    <p:handoutMasterId r:id="rId29"/>
  </p:handoutMasterIdLst>
  <p:sldIdLst>
    <p:sldId id="285" r:id="rId5"/>
    <p:sldId id="289" r:id="rId6"/>
    <p:sldId id="294" r:id="rId7"/>
    <p:sldId id="291" r:id="rId8"/>
    <p:sldId id="310" r:id="rId9"/>
    <p:sldId id="309" r:id="rId10"/>
    <p:sldId id="312" r:id="rId11"/>
    <p:sldId id="311" r:id="rId12"/>
    <p:sldId id="292" r:id="rId13"/>
    <p:sldId id="293" r:id="rId14"/>
    <p:sldId id="295" r:id="rId15"/>
    <p:sldId id="296" r:id="rId16"/>
    <p:sldId id="297" r:id="rId17"/>
    <p:sldId id="305" r:id="rId18"/>
    <p:sldId id="299" r:id="rId19"/>
    <p:sldId id="298" r:id="rId20"/>
    <p:sldId id="308" r:id="rId21"/>
    <p:sldId id="314" r:id="rId22"/>
    <p:sldId id="313" r:id="rId23"/>
    <p:sldId id="300" r:id="rId24"/>
    <p:sldId id="307" r:id="rId25"/>
    <p:sldId id="304" r:id="rId26"/>
    <p:sldId id="306" r:id="rId27"/>
  </p:sldIdLst>
  <p:sldSz cx="12192000" cy="6858000"/>
  <p:notesSz cx="6858000" cy="9144000"/>
  <p:defaultTextStyle>
    <a:defPPr rtl="0">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20" autoAdjust="0"/>
  </p:normalViewPr>
  <p:slideViewPr>
    <p:cSldViewPr snapToGrid="0">
      <p:cViewPr varScale="1">
        <p:scale>
          <a:sx n="105" d="100"/>
          <a:sy n="105" d="100"/>
        </p:scale>
        <p:origin x="714" y="9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8" d="100"/>
          <a:sy n="88" d="100"/>
        </p:scale>
        <p:origin x="3792"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s>
</file>

<file path=ppt/diagrams/_rels/data17.xml.rels><?xml version="1.0" encoding="UTF-8" standalone="yes"?>
<Relationships xmlns="http://schemas.openxmlformats.org/package/2006/relationships"><Relationship Id="rId1" Type="http://schemas.openxmlformats.org/officeDocument/2006/relationships/hyperlink" Target="https://www.encyclopedia-titanica.org/" TargetMode="External"/></Relationships>
</file>

<file path=ppt/diagrams/_rels/drawing17.xml.rels><?xml version="1.0" encoding="UTF-8" standalone="yes"?>
<Relationships xmlns="http://schemas.openxmlformats.org/package/2006/relationships"><Relationship Id="rId1" Type="http://schemas.openxmlformats.org/officeDocument/2006/relationships/hyperlink" Target="https://www.encyclopedia-titanica.org/"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7ABB1E-CB69-44E5-8079-DB7F5955D926}" type="doc">
      <dgm:prSet loTypeId="urn:microsoft.com/office/officeart/2016/7/layout/RoundedRectangleTimeline" loCatId="process" qsTypeId="urn:microsoft.com/office/officeart/2005/8/quickstyle/3d5" qsCatId="3D" csTypeId="urn:microsoft.com/office/officeart/2005/8/colors/colorful2" csCatId="colorful" phldr="1"/>
      <dgm:spPr/>
      <dgm:t>
        <a:bodyPr rtlCol="0"/>
        <a:lstStyle/>
        <a:p>
          <a:pPr rtl="0"/>
          <a:endParaRPr lang="en-US"/>
        </a:p>
      </dgm:t>
    </dgm:pt>
    <dgm:pt modelId="{611E47AF-C61B-4BA4-844A-26AB3FDEEF30}">
      <dgm:prSet/>
      <dgm:spPr/>
      <dgm:t>
        <a:bodyPr rtlCol="0"/>
        <a:lstStyle/>
        <a:p>
          <a:pPr rtl="0"/>
          <a:r>
            <a:rPr lang="fr-FR" noProof="0" dirty="0"/>
            <a:t>Introduction</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2A6E2CEF-D93C-42CC-B4B8-FE4756FFBED7}">
      <dgm:prSet/>
      <dgm:spPr/>
      <dgm:t>
        <a:bodyPr rtlCol="0"/>
        <a:lstStyle/>
        <a:p>
          <a:pPr rtl="0"/>
          <a:r>
            <a:rPr lang="fr-FR" noProof="0" dirty="0"/>
            <a:t>On essayera de ne pas </a:t>
          </a:r>
          <a:r>
            <a:rPr lang="fr-FR" noProof="0" dirty="0" err="1"/>
            <a:t>spoile</a:t>
          </a:r>
          <a:r>
            <a:rPr lang="fr-FR" noProof="0" dirty="0"/>
            <a:t> la fin</a:t>
          </a:r>
        </a:p>
      </dgm:t>
    </dgm:pt>
    <dgm:pt modelId="{338D5843-E3B6-4AFD-B725-9B085D79E8DE}" type="parTrans" cxnId="{CA129D73-90A1-47FB-81DF-827877BD9920}">
      <dgm:prSet/>
      <dgm:spPr/>
      <dgm:t>
        <a:bodyPr rtlCol="0"/>
        <a:lstStyle/>
        <a:p>
          <a:pPr rtl="0"/>
          <a:endParaRPr lang="fr-FR" noProof="0" dirty="0"/>
        </a:p>
      </dgm:t>
    </dgm:pt>
    <dgm:pt modelId="{AFC491B1-DCB5-4849-B107-08875D2F8F18}" type="sibTrans" cxnId="{CA129D73-90A1-47FB-81DF-827877BD9920}">
      <dgm:prSet/>
      <dgm:spPr/>
      <dgm:t>
        <a:bodyPr rtlCol="0"/>
        <a:lstStyle/>
        <a:p>
          <a:pPr rtl="0"/>
          <a:endParaRPr lang="fr-FR" noProof="0" dirty="0"/>
        </a:p>
      </dgm:t>
    </dgm:pt>
    <dgm:pt modelId="{1D42E346-F6FB-4880-9769-ADD02C578B5F}">
      <dgm:prSet/>
      <dgm:spPr/>
      <dgm:t>
        <a:bodyPr rtlCol="0"/>
        <a:lstStyle/>
        <a:p>
          <a:pPr rtl="0"/>
          <a:r>
            <a:rPr lang="fr-FR" noProof="0" dirty="0" err="1"/>
            <a:t>Tita</a:t>
          </a:r>
          <a:r>
            <a:rPr lang="fr-FR" noProof="0" dirty="0"/>
            <a:t> power </a:t>
          </a:r>
          <a:r>
            <a:rPr lang="fr-FR" noProof="0" dirty="0" err="1"/>
            <a:t>viz</a:t>
          </a:r>
          <a:endParaRPr lang="fr-FR" noProof="0" dirty="0"/>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31D257AA-603D-416F-8FB2-4A07D62C7F9E}">
      <dgm:prSet/>
      <dgm:spPr/>
      <dgm:t>
        <a:bodyPr rtlCol="0"/>
        <a:lstStyle/>
        <a:p>
          <a:pPr rtl="0"/>
          <a:r>
            <a:rPr lang="fr-FR" noProof="0" dirty="0"/>
            <a:t>Petite Dataviz avec des graphique c’est plus beau</a:t>
          </a:r>
        </a:p>
      </dgm:t>
    </dgm:pt>
    <dgm:pt modelId="{3B247BF7-3078-46B6-841C-B3D46A3DBE55}" type="parTrans" cxnId="{17F6E48A-2A5C-4F50-82D4-A282DAE4F42E}">
      <dgm:prSet/>
      <dgm:spPr/>
      <dgm:t>
        <a:bodyPr rtlCol="0"/>
        <a:lstStyle/>
        <a:p>
          <a:pPr rtl="0"/>
          <a:endParaRPr lang="fr-FR" noProof="0" dirty="0"/>
        </a:p>
      </dgm:t>
    </dgm:pt>
    <dgm:pt modelId="{8E998CC1-3A68-4D86-8932-7DF93F81814D}" type="sibTrans" cxnId="{17F6E48A-2A5C-4F50-82D4-A282DAE4F42E}">
      <dgm:prSet/>
      <dgm:spPr/>
      <dgm:t>
        <a:bodyPr rtlCol="0"/>
        <a:lstStyle/>
        <a:p>
          <a:pPr rtl="0"/>
          <a:endParaRPr lang="fr-FR" noProof="0" dirty="0"/>
        </a:p>
      </dgm:t>
    </dgm:pt>
    <dgm:pt modelId="{5DA95C0A-A1DC-413D-BDF4-CBAD197E4673}">
      <dgm:prSet/>
      <dgm:spPr/>
      <dgm:t>
        <a:bodyPr rtlCol="0"/>
        <a:lstStyle/>
        <a:p>
          <a:pPr rtl="0"/>
          <a:r>
            <a:rPr lang="fr-FR" noProof="0" dirty="0"/>
            <a:t>Linéaire ou …</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1D420285-2759-49CC-8CFF-EE5B957ABBF8}">
      <dgm:prSet/>
      <dgm:spPr/>
      <dgm:t>
        <a:bodyPr rtlCol="0"/>
        <a:lstStyle/>
        <a:p>
          <a:pPr rtl="0"/>
          <a:r>
            <a:rPr lang="fr-FR" noProof="0" dirty="0"/>
            <a:t>Test Régression linéaire</a:t>
          </a:r>
        </a:p>
      </dgm:t>
    </dgm:pt>
    <dgm:pt modelId="{DCF52FFD-3585-453D-A3DF-FD15EAA34B3B}" type="parTrans" cxnId="{BAD40440-CB99-4180-A178-6154F8FC4EB1}">
      <dgm:prSet/>
      <dgm:spPr/>
      <dgm:t>
        <a:bodyPr rtlCol="0"/>
        <a:lstStyle/>
        <a:p>
          <a:pPr rtl="0"/>
          <a:endParaRPr lang="fr-FR" noProof="0" dirty="0"/>
        </a:p>
      </dgm:t>
    </dgm:pt>
    <dgm:pt modelId="{4575AF13-1485-4CE5-8E23-679A14844036}" type="sibTrans" cxnId="{BAD40440-CB99-4180-A178-6154F8FC4EB1}">
      <dgm:prSet/>
      <dgm:spPr/>
      <dgm:t>
        <a:bodyPr rtlCol="0"/>
        <a:lstStyle/>
        <a:p>
          <a:pPr rtl="0"/>
          <a:endParaRPr lang="fr-FR" noProof="0" dirty="0"/>
        </a:p>
      </dgm:t>
    </dgm:pt>
    <dgm:pt modelId="{DF034DB3-CE68-4CB3-AA2C-C0D085B26BE8}">
      <dgm:prSet/>
      <dgm:spPr/>
      <dgm:t>
        <a:bodyPr rtlCol="0"/>
        <a:lstStyle/>
        <a:p>
          <a:pPr rtl="0"/>
          <a:r>
            <a:rPr lang="fr-FR" noProof="0" dirty="0"/>
            <a:t>Test Régression logistique</a:t>
          </a:r>
        </a:p>
      </dgm:t>
    </dgm:pt>
    <dgm:pt modelId="{2B376A2A-F502-46C9-B3E2-6CC842FEAABE}" type="parTrans" cxnId="{3B749ADC-920E-42F6-AD7D-2CEE780B7BC7}">
      <dgm:prSet/>
      <dgm:spPr/>
      <dgm:t>
        <a:bodyPr rtlCol="0"/>
        <a:lstStyle/>
        <a:p>
          <a:pPr rtl="0"/>
          <a:endParaRPr lang="fr-FR" noProof="0" dirty="0"/>
        </a:p>
      </dgm:t>
    </dgm:pt>
    <dgm:pt modelId="{3792044F-E6FD-4B50-AAE6-E64A897BE8C0}" type="sibTrans" cxnId="{3B749ADC-920E-42F6-AD7D-2CEE780B7BC7}">
      <dgm:prSet/>
      <dgm:spPr/>
      <dgm:t>
        <a:bodyPr rtlCol="0"/>
        <a:lstStyle/>
        <a:p>
          <a:pPr rtl="0"/>
          <a:endParaRPr lang="fr-FR" noProof="0" dirty="0"/>
        </a:p>
      </dgm:t>
    </dgm:pt>
    <dgm:pt modelId="{6586A170-8336-49FE-9FF0-D4AC77D95B19}">
      <dgm:prSet/>
      <dgm:spPr/>
      <dgm:t>
        <a:bodyPr rtlCol="0"/>
        <a:lstStyle/>
        <a:p>
          <a:pPr rtl="0"/>
          <a:r>
            <a:rPr lang="fr-FR" noProof="0" dirty="0"/>
            <a:t>Prédiction</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7E778AAA-4786-4585-B46B-15D391FE7914}">
      <dgm:prSet/>
      <dgm:spPr/>
      <dgm:t>
        <a:bodyPr rtlCol="0"/>
        <a:lstStyle/>
        <a:p>
          <a:pPr rtl="0"/>
          <a:r>
            <a:rPr lang="fr-FR" noProof="0" dirty="0"/>
            <a:t>Boule de Cristal ou IA ?</a:t>
          </a:r>
        </a:p>
      </dgm:t>
    </dgm:pt>
    <dgm:pt modelId="{23E32EE7-341B-4AB1-A981-477EB7E13019}" type="parTrans" cxnId="{51936038-8B59-4FCA-ACA4-DB69F4BB6542}">
      <dgm:prSet/>
      <dgm:spPr/>
      <dgm:t>
        <a:bodyPr rtlCol="0"/>
        <a:lstStyle/>
        <a:p>
          <a:pPr rtl="0"/>
          <a:endParaRPr lang="fr-FR" noProof="0" dirty="0"/>
        </a:p>
      </dgm:t>
    </dgm:pt>
    <dgm:pt modelId="{271C3B73-04EF-4ADF-B9B2-D8EAA9DECC7C}" type="sibTrans" cxnId="{51936038-8B59-4FCA-ACA4-DB69F4BB6542}">
      <dgm:prSet/>
      <dgm:spPr/>
      <dgm:t>
        <a:bodyPr rtlCol="0"/>
        <a:lstStyle/>
        <a:p>
          <a:pPr rtl="0"/>
          <a:endParaRPr lang="fr-FR" noProof="0" dirty="0"/>
        </a:p>
      </dgm:t>
    </dgm:pt>
    <dgm:pt modelId="{ADF04087-618C-4072-83C4-24559DCCD84E}">
      <dgm:prSet/>
      <dgm:spPr/>
      <dgm:t>
        <a:bodyPr rtlCol="0"/>
        <a:lstStyle/>
        <a:p>
          <a:pPr rtl="0"/>
          <a:r>
            <a:rPr lang="fr-FR" noProof="0" dirty="0"/>
            <a:t>…Logistique</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FDEAF898-AF62-419E-9B15-AB5EC1BC97F9}">
      <dgm:prSet/>
      <dgm:spPr/>
      <dgm:t>
        <a:bodyPr rtlCol="0"/>
        <a:lstStyle/>
        <a:p>
          <a:pPr rtl="0"/>
          <a:r>
            <a:rPr lang="fr-FR" noProof="0" dirty="0"/>
            <a:t>A la discrétion de l’expert</a:t>
          </a:r>
        </a:p>
      </dgm:t>
    </dgm:pt>
    <dgm:pt modelId="{20B5EC7E-E611-45BE-A495-7A9FC04993D8}" type="parTrans" cxnId="{2EC02773-A1B8-4048-9510-2D266406C27C}">
      <dgm:prSet/>
      <dgm:spPr/>
      <dgm:t>
        <a:bodyPr/>
        <a:lstStyle/>
        <a:p>
          <a:endParaRPr lang="fr-FR"/>
        </a:p>
      </dgm:t>
    </dgm:pt>
    <dgm:pt modelId="{9D57BA3C-A639-4809-84B4-FCEB5B7B52F3}" type="sibTrans" cxnId="{2EC02773-A1B8-4048-9510-2D266406C27C}">
      <dgm:prSet/>
      <dgm:spPr/>
      <dgm:t>
        <a:bodyPr/>
        <a:lstStyle/>
        <a:p>
          <a:endParaRPr lang="fr-FR"/>
        </a:p>
      </dgm:t>
    </dgm:pt>
    <dgm:pt modelId="{16CF0752-4253-4054-B47E-9ACEEE713A43}">
      <dgm:prSet/>
      <dgm:spPr/>
      <dgm:t>
        <a:bodyPr rtlCol="0"/>
        <a:lstStyle/>
        <a:p>
          <a:pPr rtl="0"/>
          <a:r>
            <a:rPr lang="fr-FR" noProof="0" dirty="0"/>
            <a:t>Faut bien que ca ce finisse</a:t>
          </a:r>
        </a:p>
      </dgm:t>
    </dgm:pt>
    <dgm:pt modelId="{91EFB454-3493-497F-8F1F-4D828793ACA7}" type="parTrans" cxnId="{C8E11213-DA64-430E-93AD-CE49DB781AC1}">
      <dgm:prSet/>
      <dgm:spPr/>
      <dgm:t>
        <a:bodyPr/>
        <a:lstStyle/>
        <a:p>
          <a:endParaRPr lang="fr-FR"/>
        </a:p>
      </dgm:t>
    </dgm:pt>
    <dgm:pt modelId="{792154B7-6E77-4551-9AA1-4D8AB11B429C}" type="sibTrans" cxnId="{C8E11213-DA64-430E-93AD-CE49DB781AC1}">
      <dgm:prSet/>
      <dgm:spPr/>
      <dgm:t>
        <a:bodyPr/>
        <a:lstStyle/>
        <a:p>
          <a:endParaRPr lang="fr-FR"/>
        </a:p>
      </dgm:t>
    </dgm:pt>
    <dgm:pt modelId="{9D3601A3-0E74-4FCB-B034-70117CC09E9D}">
      <dgm:prSet/>
      <dgm:spPr/>
      <dgm:t>
        <a:bodyPr rtlCol="0"/>
        <a:lstStyle/>
        <a:p>
          <a:pPr rtl="0"/>
          <a:r>
            <a:rPr lang="fr-FR" noProof="0" dirty="0"/>
            <a:t>Données Manquantes</a:t>
          </a:r>
        </a:p>
      </dgm:t>
    </dgm:pt>
    <dgm:pt modelId="{58396DBF-2DBD-41DC-953E-732FF8E6D05D}" type="parTrans" cxnId="{B227BED0-FA85-4374-86D3-6ED7671017CF}">
      <dgm:prSet/>
      <dgm:spPr/>
      <dgm:t>
        <a:bodyPr/>
        <a:lstStyle/>
        <a:p>
          <a:endParaRPr lang="fr-FR"/>
        </a:p>
      </dgm:t>
    </dgm:pt>
    <dgm:pt modelId="{2146D69D-F558-4FBF-8497-D3992DCA6CC1}" type="sibTrans" cxnId="{B227BED0-FA85-4374-86D3-6ED7671017CF}">
      <dgm:prSet/>
      <dgm:spPr/>
      <dgm:t>
        <a:bodyPr/>
        <a:lstStyle/>
        <a:p>
          <a:endParaRPr lang="fr-FR"/>
        </a:p>
      </dgm:t>
    </dgm:pt>
    <dgm:pt modelId="{8706DC85-BB1E-45E3-9CC3-3AFF7BB3CD62}">
      <dgm:prSet/>
      <dgm:spPr/>
      <dgm:t>
        <a:bodyPr rtlCol="0"/>
        <a:lstStyle/>
        <a:p>
          <a:pPr rtl="0"/>
          <a:r>
            <a:rPr lang="fr-FR" noProof="0" dirty="0"/>
            <a:t>Que garder ou pas</a:t>
          </a:r>
        </a:p>
      </dgm:t>
    </dgm:pt>
    <dgm:pt modelId="{F8AA45F1-A0D9-4C1F-848F-C5D712C0E4F5}" type="parTrans" cxnId="{F7CB867B-EC59-4B8D-B9CE-A5FC123BB3EF}">
      <dgm:prSet/>
      <dgm:spPr/>
      <dgm:t>
        <a:bodyPr/>
        <a:lstStyle/>
        <a:p>
          <a:endParaRPr lang="fr-FR"/>
        </a:p>
      </dgm:t>
    </dgm:pt>
    <dgm:pt modelId="{9A741F59-25FB-46B4-B0ED-5A9ACFA361FA}" type="sibTrans" cxnId="{F7CB867B-EC59-4B8D-B9CE-A5FC123BB3EF}">
      <dgm:prSet/>
      <dgm:spPr/>
      <dgm:t>
        <a:bodyPr/>
        <a:lstStyle/>
        <a:p>
          <a:endParaRPr lang="fr-FR"/>
        </a:p>
      </dgm:t>
    </dgm:pt>
    <dgm:pt modelId="{BAB27934-7798-4C6B-9D13-96A3429369E9}" type="pres">
      <dgm:prSet presAssocID="{407ABB1E-CB69-44E5-8079-DB7F5955D926}" presName="Name0" presStyleCnt="0">
        <dgm:presLayoutVars>
          <dgm:chMax/>
          <dgm:chPref/>
          <dgm:animLvl val="lvl"/>
        </dgm:presLayoutVars>
      </dgm:prSet>
      <dgm:spPr/>
    </dgm:pt>
    <dgm:pt modelId="{7C2236FA-89E4-486C-BCEA-2986FDD017B1}" type="pres">
      <dgm:prSet presAssocID="{611E47AF-C61B-4BA4-844A-26AB3FDEEF30}" presName="composite1" presStyleCnt="0"/>
      <dgm:spPr/>
    </dgm:pt>
    <dgm:pt modelId="{CDC07E97-4600-4D03-B9BD-8CBB1429A8A4}" type="pres">
      <dgm:prSet presAssocID="{611E47AF-C61B-4BA4-844A-26AB3FDEEF30}" presName="parent1" presStyleLbl="alignNode1" presStyleIdx="0" presStyleCnt="7">
        <dgm:presLayoutVars>
          <dgm:chMax val="1"/>
          <dgm:chPref val="1"/>
          <dgm:bulletEnabled val="1"/>
        </dgm:presLayoutVars>
      </dgm:prSet>
      <dgm:spPr/>
    </dgm:pt>
    <dgm:pt modelId="{C92A5158-5CA8-48E7-AE89-D724D927F280}" type="pres">
      <dgm:prSet presAssocID="{611E47AF-C61B-4BA4-844A-26AB3FDEEF30}" presName="Childtext1" presStyleLbl="revTx" presStyleIdx="0" presStyleCnt="7">
        <dgm:presLayoutVars>
          <dgm:bulletEnabled val="1"/>
        </dgm:presLayoutVars>
      </dgm:prSet>
      <dgm:spPr/>
    </dgm:pt>
    <dgm:pt modelId="{B394A009-EA88-4A3D-AB16-8FED72B9C989}" type="pres">
      <dgm:prSet presAssocID="{611E47AF-C61B-4BA4-844A-26AB3FDEEF30}" presName="ConnectLine1" presStyleLbl="sibTrans1D1" presStyleIdx="0" presStyleCnt="7"/>
      <dgm:spPr>
        <a:noFill/>
        <a:ln w="6350" cap="flat" cmpd="sng" algn="ctr">
          <a:solidFill>
            <a:schemeClr val="accent2">
              <a:hueOff val="0"/>
              <a:satOff val="0"/>
              <a:lumOff val="0"/>
              <a:alphaOff val="0"/>
            </a:schemeClr>
          </a:solidFill>
          <a:prstDash val="dash"/>
        </a:ln>
        <a:effectLst/>
      </dgm:spPr>
    </dgm:pt>
    <dgm:pt modelId="{E252AFBA-CFBC-4AA6-82C7-C7221C29AAFE}" type="pres">
      <dgm:prSet presAssocID="{611E47AF-C61B-4BA4-844A-26AB3FDEEF30}" presName="ConnectLineEnd1" presStyleLbl="lnNode1" presStyleIdx="0" presStyleCnt="7"/>
      <dgm:spPr/>
    </dgm:pt>
    <dgm:pt modelId="{F21E255C-F575-4036-A3D2-304FFD57BB03}" type="pres">
      <dgm:prSet presAssocID="{611E47AF-C61B-4BA4-844A-26AB3FDEEF30}" presName="EmptyPane1" presStyleCnt="0"/>
      <dgm:spPr/>
    </dgm:pt>
    <dgm:pt modelId="{839613B2-2A58-4090-A1E2-4CA6DDA6BD74}" type="pres">
      <dgm:prSet presAssocID="{8C1C84A3-A40E-46BD-8673-066A3E806E00}" presName="spaceBetweenRectangles1" presStyleCnt="0"/>
      <dgm:spPr/>
    </dgm:pt>
    <dgm:pt modelId="{894978D4-BA90-4E81-AEFC-F1AC355992BD}" type="pres">
      <dgm:prSet presAssocID="{9D3601A3-0E74-4FCB-B034-70117CC09E9D}" presName="composite1" presStyleCnt="0"/>
      <dgm:spPr/>
    </dgm:pt>
    <dgm:pt modelId="{1BB11870-34BD-4BD2-A1D7-348EC95A548F}" type="pres">
      <dgm:prSet presAssocID="{9D3601A3-0E74-4FCB-B034-70117CC09E9D}" presName="parent1" presStyleLbl="alignNode1" presStyleIdx="1" presStyleCnt="7">
        <dgm:presLayoutVars>
          <dgm:chMax val="1"/>
          <dgm:chPref val="1"/>
          <dgm:bulletEnabled val="1"/>
        </dgm:presLayoutVars>
      </dgm:prSet>
      <dgm:spPr/>
    </dgm:pt>
    <dgm:pt modelId="{A059198B-0DF4-4709-A4DB-A8367DBD5F23}" type="pres">
      <dgm:prSet presAssocID="{9D3601A3-0E74-4FCB-B034-70117CC09E9D}" presName="Childtext1" presStyleLbl="revTx" presStyleIdx="1" presStyleCnt="7">
        <dgm:presLayoutVars>
          <dgm:bulletEnabled val="1"/>
        </dgm:presLayoutVars>
      </dgm:prSet>
      <dgm:spPr/>
    </dgm:pt>
    <dgm:pt modelId="{3E1CC6B9-3C3A-41FC-9664-C3E1AEAEF6AF}" type="pres">
      <dgm:prSet presAssocID="{9D3601A3-0E74-4FCB-B034-70117CC09E9D}" presName="ConnectLine1" presStyleLbl="sibTrans1D1" presStyleIdx="1" presStyleCnt="7"/>
      <dgm:spPr>
        <a:noFill/>
        <a:ln w="6350" cap="flat" cmpd="sng" algn="ctr">
          <a:solidFill>
            <a:schemeClr val="accent2">
              <a:hueOff val="-1478841"/>
              <a:satOff val="6551"/>
              <a:lumOff val="-2409"/>
              <a:alphaOff val="0"/>
            </a:schemeClr>
          </a:solidFill>
          <a:prstDash val="dash"/>
        </a:ln>
        <a:effectLst/>
      </dgm:spPr>
    </dgm:pt>
    <dgm:pt modelId="{EDE0AF6A-06D4-40BC-8657-B9BB9D82ACCF}" type="pres">
      <dgm:prSet presAssocID="{9D3601A3-0E74-4FCB-B034-70117CC09E9D}" presName="ConnectLineEnd1" presStyleLbl="lnNode1" presStyleIdx="1" presStyleCnt="7"/>
      <dgm:spPr/>
    </dgm:pt>
    <dgm:pt modelId="{7213C42D-D97E-46C8-A5A9-BCCBE366FB9C}" type="pres">
      <dgm:prSet presAssocID="{9D3601A3-0E74-4FCB-B034-70117CC09E9D}" presName="EmptyPane1" presStyleCnt="0"/>
      <dgm:spPr/>
    </dgm:pt>
    <dgm:pt modelId="{305AF616-B7E9-4656-A540-4E4BF83D698B}" type="pres">
      <dgm:prSet presAssocID="{2146D69D-F558-4FBF-8497-D3992DCA6CC1}" presName="spaceBetweenRectangles1" presStyleCnt="0"/>
      <dgm:spPr/>
    </dgm:pt>
    <dgm:pt modelId="{1BBB889C-151B-43D8-9766-99A3D36579ED}" type="pres">
      <dgm:prSet presAssocID="{1D42E346-F6FB-4880-9769-ADD02C578B5F}" presName="composite1" presStyleCnt="0"/>
      <dgm:spPr/>
    </dgm:pt>
    <dgm:pt modelId="{05DF0148-0982-4E09-BE31-85605EC65C16}" type="pres">
      <dgm:prSet presAssocID="{1D42E346-F6FB-4880-9769-ADD02C578B5F}" presName="parent1" presStyleLbl="alignNode1" presStyleIdx="2" presStyleCnt="7">
        <dgm:presLayoutVars>
          <dgm:chMax val="1"/>
          <dgm:chPref val="1"/>
          <dgm:bulletEnabled val="1"/>
        </dgm:presLayoutVars>
      </dgm:prSet>
      <dgm:spPr/>
    </dgm:pt>
    <dgm:pt modelId="{E7BADB6E-6D9E-467A-9675-783204473889}" type="pres">
      <dgm:prSet presAssocID="{1D42E346-F6FB-4880-9769-ADD02C578B5F}" presName="Childtext1" presStyleLbl="revTx" presStyleIdx="2" presStyleCnt="7">
        <dgm:presLayoutVars>
          <dgm:bulletEnabled val="1"/>
        </dgm:presLayoutVars>
      </dgm:prSet>
      <dgm:spPr/>
    </dgm:pt>
    <dgm:pt modelId="{CB39EC28-6B8E-43F8-B67A-F3A74EC6EB56}" type="pres">
      <dgm:prSet presAssocID="{1D42E346-F6FB-4880-9769-ADD02C578B5F}" presName="ConnectLine1" presStyleLbl="sibTrans1D1" presStyleIdx="2" presStyleCnt="7"/>
      <dgm:spPr>
        <a:noFill/>
        <a:ln w="6350" cap="flat" cmpd="sng" algn="ctr">
          <a:solidFill>
            <a:schemeClr val="accent2">
              <a:hueOff val="-4436523"/>
              <a:satOff val="19654"/>
              <a:lumOff val="-7227"/>
              <a:alphaOff val="0"/>
            </a:schemeClr>
          </a:solidFill>
          <a:prstDash val="dash"/>
        </a:ln>
        <a:effectLst/>
      </dgm:spPr>
    </dgm:pt>
    <dgm:pt modelId="{405743C9-CB32-44B7-919A-B4E96DC49C64}" type="pres">
      <dgm:prSet presAssocID="{1D42E346-F6FB-4880-9769-ADD02C578B5F}" presName="ConnectLineEnd1" presStyleLbl="lnNode1" presStyleIdx="2" presStyleCnt="7"/>
      <dgm:spPr/>
    </dgm:pt>
    <dgm:pt modelId="{EFDBA590-6F74-480E-AE6C-FDE6830F4E12}" type="pres">
      <dgm:prSet presAssocID="{1D42E346-F6FB-4880-9769-ADD02C578B5F}" presName="EmptyPane1" presStyleCnt="0"/>
      <dgm:spPr/>
    </dgm:pt>
    <dgm:pt modelId="{3496D6F4-C21E-4A35-9682-E35E1A6F118E}" type="pres">
      <dgm:prSet presAssocID="{5E2EB3DE-59D3-4DA7-B4C7-BF4D2242D456}" presName="spaceBetweenRectangles1" presStyleCnt="0"/>
      <dgm:spPr/>
    </dgm:pt>
    <dgm:pt modelId="{96696094-5DF1-4009-B581-E3D098A17D5B}" type="pres">
      <dgm:prSet presAssocID="{5DA95C0A-A1DC-413D-BDF4-CBAD197E4673}" presName="composite1" presStyleCnt="0"/>
      <dgm:spPr/>
    </dgm:pt>
    <dgm:pt modelId="{8D773160-09FB-488F-9480-F5B6D12C9C76}" type="pres">
      <dgm:prSet presAssocID="{5DA95C0A-A1DC-413D-BDF4-CBAD197E4673}" presName="parent1" presStyleLbl="alignNode1" presStyleIdx="3" presStyleCnt="7">
        <dgm:presLayoutVars>
          <dgm:chMax val="1"/>
          <dgm:chPref val="1"/>
          <dgm:bulletEnabled val="1"/>
        </dgm:presLayoutVars>
      </dgm:prSet>
      <dgm:spPr/>
    </dgm:pt>
    <dgm:pt modelId="{EA67225F-A8F7-42F2-A419-E7E0ABD1D482}" type="pres">
      <dgm:prSet presAssocID="{5DA95C0A-A1DC-413D-BDF4-CBAD197E4673}" presName="Childtext1" presStyleLbl="revTx" presStyleIdx="3" presStyleCnt="7">
        <dgm:presLayoutVars>
          <dgm:bulletEnabled val="1"/>
        </dgm:presLayoutVars>
      </dgm:prSet>
      <dgm:spPr/>
    </dgm:pt>
    <dgm:pt modelId="{E0ADD0DF-18FE-4902-8615-2AB5C906B9D1}" type="pres">
      <dgm:prSet presAssocID="{5DA95C0A-A1DC-413D-BDF4-CBAD197E4673}" presName="ConnectLine1" presStyleLbl="sibTrans1D1" presStyleIdx="3" presStyleCnt="7"/>
      <dgm:spPr>
        <a:noFill/>
        <a:ln w="6350" cap="flat" cmpd="sng" algn="ctr">
          <a:solidFill>
            <a:schemeClr val="accent2">
              <a:hueOff val="-5915365"/>
              <a:satOff val="26205"/>
              <a:lumOff val="-9637"/>
              <a:alphaOff val="0"/>
            </a:schemeClr>
          </a:solidFill>
          <a:prstDash val="dash"/>
        </a:ln>
        <a:effectLst/>
      </dgm:spPr>
    </dgm:pt>
    <dgm:pt modelId="{5897CDCF-4574-4C80-83DA-311E9BFFBC74}" type="pres">
      <dgm:prSet presAssocID="{5DA95C0A-A1DC-413D-BDF4-CBAD197E4673}" presName="ConnectLineEnd1" presStyleLbl="lnNode1" presStyleIdx="3" presStyleCnt="7"/>
      <dgm:spPr/>
    </dgm:pt>
    <dgm:pt modelId="{C7B60790-7300-4C3C-90AD-54288F4DF4EA}" type="pres">
      <dgm:prSet presAssocID="{5DA95C0A-A1DC-413D-BDF4-CBAD197E4673}" presName="EmptyPane1" presStyleCnt="0"/>
      <dgm:spPr/>
    </dgm:pt>
    <dgm:pt modelId="{542EB356-4C6E-4706-A190-FB0F3DD3E025}" type="pres">
      <dgm:prSet presAssocID="{C1ABFCFD-878B-4AAF-BB24-024750031560}" presName="spaceBetweenRectangles1" presStyleCnt="0"/>
      <dgm:spPr/>
    </dgm:pt>
    <dgm:pt modelId="{7E5EA0F6-D25D-46E9-B812-21CEE1F74EBE}" type="pres">
      <dgm:prSet presAssocID="{ADF04087-618C-4072-83C4-24559DCCD84E}" presName="composite1" presStyleCnt="0"/>
      <dgm:spPr/>
    </dgm:pt>
    <dgm:pt modelId="{109725C7-D043-49B7-BD1A-08B63DAD822F}" type="pres">
      <dgm:prSet presAssocID="{ADF04087-618C-4072-83C4-24559DCCD84E}" presName="parent1" presStyleLbl="alignNode1" presStyleIdx="4" presStyleCnt="7">
        <dgm:presLayoutVars>
          <dgm:chMax val="1"/>
          <dgm:chPref val="1"/>
          <dgm:bulletEnabled val="1"/>
        </dgm:presLayoutVars>
      </dgm:prSet>
      <dgm:spPr/>
    </dgm:pt>
    <dgm:pt modelId="{7296B171-EFD4-4E36-8C58-FFF27E2DAE2F}" type="pres">
      <dgm:prSet presAssocID="{ADF04087-618C-4072-83C4-24559DCCD84E}" presName="Childtext1" presStyleLbl="revTx" presStyleIdx="4" presStyleCnt="7">
        <dgm:presLayoutVars>
          <dgm:bulletEnabled val="1"/>
        </dgm:presLayoutVars>
      </dgm:prSet>
      <dgm:spPr/>
    </dgm:pt>
    <dgm:pt modelId="{47463188-2BD4-42E6-B5A3-E97043C7DA2E}" type="pres">
      <dgm:prSet presAssocID="{ADF04087-618C-4072-83C4-24559DCCD84E}" presName="ConnectLine1" presStyleLbl="sibTrans1D1" presStyleIdx="4" presStyleCnt="7"/>
      <dgm:spPr>
        <a:noFill/>
        <a:ln w="6350" cap="flat" cmpd="sng" algn="ctr">
          <a:solidFill>
            <a:schemeClr val="accent2">
              <a:hueOff val="-7394206"/>
              <a:satOff val="32756"/>
              <a:lumOff val="-12046"/>
              <a:alphaOff val="0"/>
            </a:schemeClr>
          </a:solidFill>
          <a:prstDash val="dash"/>
        </a:ln>
        <a:effectLst/>
      </dgm:spPr>
    </dgm:pt>
    <dgm:pt modelId="{6CE5CE6E-9ADE-4121-84AF-CF4AD6CDB350}" type="pres">
      <dgm:prSet presAssocID="{ADF04087-618C-4072-83C4-24559DCCD84E}" presName="ConnectLineEnd1" presStyleLbl="lnNode1" presStyleIdx="4" presStyleCnt="7"/>
      <dgm:spPr/>
    </dgm:pt>
    <dgm:pt modelId="{99999626-1B0D-4F7C-9DA9-C3543A4E4EC7}" type="pres">
      <dgm:prSet presAssocID="{ADF04087-618C-4072-83C4-24559DCCD84E}" presName="EmptyPane1" presStyleCnt="0"/>
      <dgm:spPr/>
    </dgm:pt>
    <dgm:pt modelId="{F21A8513-B2DE-4B9D-A596-453AF0D0F88D}" type="pres">
      <dgm:prSet presAssocID="{F3919A4B-A7E2-4336-9FBD-F87776F990E5}" presName="spaceBetweenRectangles1" presStyleCnt="0"/>
      <dgm:spPr/>
    </dgm:pt>
    <dgm:pt modelId="{ACB4A729-D17F-47A6-B0A7-86DDEF252499}" type="pres">
      <dgm:prSet presAssocID="{6586A170-8336-49FE-9FF0-D4AC77D95B19}" presName="composite1" presStyleCnt="0"/>
      <dgm:spPr/>
    </dgm:pt>
    <dgm:pt modelId="{0D277E28-A922-4B99-B841-8FFFAD7DC155}" type="pres">
      <dgm:prSet presAssocID="{6586A170-8336-49FE-9FF0-D4AC77D95B19}" presName="parent1" presStyleLbl="alignNode1" presStyleIdx="5" presStyleCnt="7">
        <dgm:presLayoutVars>
          <dgm:chMax val="1"/>
          <dgm:chPref val="1"/>
          <dgm:bulletEnabled val="1"/>
        </dgm:presLayoutVars>
      </dgm:prSet>
      <dgm:spPr/>
    </dgm:pt>
    <dgm:pt modelId="{37262F73-ED68-4706-8389-8C2AB57E4976}" type="pres">
      <dgm:prSet presAssocID="{6586A170-8336-49FE-9FF0-D4AC77D95B19}" presName="Childtext1" presStyleLbl="revTx" presStyleIdx="5" presStyleCnt="7">
        <dgm:presLayoutVars>
          <dgm:bulletEnabled val="1"/>
        </dgm:presLayoutVars>
      </dgm:prSet>
      <dgm:spPr/>
    </dgm:pt>
    <dgm:pt modelId="{91C373F7-FC28-46CD-95E7-26EBCB5F4095}" type="pres">
      <dgm:prSet presAssocID="{6586A170-8336-49FE-9FF0-D4AC77D95B19}" presName="ConnectLine1" presStyleLbl="sibTrans1D1" presStyleIdx="5" presStyleCnt="7"/>
      <dgm:spPr>
        <a:noFill/>
        <a:ln w="6350" cap="flat" cmpd="sng" algn="ctr">
          <a:solidFill>
            <a:schemeClr val="accent2">
              <a:hueOff val="-8873047"/>
              <a:satOff val="39308"/>
              <a:lumOff val="-14455"/>
              <a:alphaOff val="0"/>
            </a:schemeClr>
          </a:solidFill>
          <a:prstDash val="dash"/>
        </a:ln>
        <a:effectLst/>
      </dgm:spPr>
    </dgm:pt>
    <dgm:pt modelId="{FD9C7532-F74A-45A9-A6E0-CD8F614FE410}" type="pres">
      <dgm:prSet presAssocID="{6586A170-8336-49FE-9FF0-D4AC77D95B19}" presName="ConnectLineEnd1" presStyleLbl="lnNode1" presStyleIdx="5" presStyleCnt="7"/>
      <dgm:spPr/>
    </dgm:pt>
    <dgm:pt modelId="{58D594C1-3A00-4963-9E6C-FED454A90F7A}" type="pres">
      <dgm:prSet presAssocID="{6586A170-8336-49FE-9FF0-D4AC77D95B19}" presName="EmptyPane1" presStyleCnt="0"/>
      <dgm:spPr/>
    </dgm:pt>
    <dgm:pt modelId="{00D98C2A-E6D6-4038-BCE9-5D2A5BC19CC1}" type="pres">
      <dgm:prSet presAssocID="{1E292716-B605-472A-A7AF-6DC7AE4CE6CD}" presName="spaceBetweenRectangles1" presStyleCnt="0"/>
      <dgm:spPr/>
    </dgm:pt>
    <dgm:pt modelId="{79F8428F-028B-4E8A-81E9-C54B7C4C3CE5}" type="pres">
      <dgm:prSet presAssocID="{FDEAF898-AF62-419E-9B15-AB5EC1BC97F9}" presName="composite1" presStyleCnt="0"/>
      <dgm:spPr/>
    </dgm:pt>
    <dgm:pt modelId="{EA355B1E-FC13-4202-BAE6-387A2781D1D6}" type="pres">
      <dgm:prSet presAssocID="{FDEAF898-AF62-419E-9B15-AB5EC1BC97F9}" presName="parent1" presStyleLbl="alignNode1" presStyleIdx="6" presStyleCnt="7">
        <dgm:presLayoutVars>
          <dgm:chMax val="1"/>
          <dgm:chPref val="1"/>
          <dgm:bulletEnabled val="1"/>
        </dgm:presLayoutVars>
      </dgm:prSet>
      <dgm:spPr/>
    </dgm:pt>
    <dgm:pt modelId="{53949C4A-04B7-4C62-AA8F-E951E23C1B23}" type="pres">
      <dgm:prSet presAssocID="{FDEAF898-AF62-419E-9B15-AB5EC1BC97F9}" presName="Childtext1" presStyleLbl="revTx" presStyleIdx="6" presStyleCnt="7">
        <dgm:presLayoutVars>
          <dgm:bulletEnabled val="1"/>
        </dgm:presLayoutVars>
      </dgm:prSet>
      <dgm:spPr/>
    </dgm:pt>
    <dgm:pt modelId="{57E00657-B4D5-4DBA-AE79-63B8F0A64AA8}" type="pres">
      <dgm:prSet presAssocID="{FDEAF898-AF62-419E-9B15-AB5EC1BC97F9}" presName="ConnectLine1" presStyleLbl="sibTrans1D1" presStyleIdx="6" presStyleCnt="7"/>
      <dgm:spPr>
        <a:noFill/>
        <a:ln w="6350" cap="flat" cmpd="sng" algn="ctr">
          <a:solidFill>
            <a:schemeClr val="accent2">
              <a:hueOff val="-10351888"/>
              <a:satOff val="45859"/>
              <a:lumOff val="-16864"/>
              <a:alphaOff val="0"/>
            </a:schemeClr>
          </a:solidFill>
          <a:prstDash val="dash"/>
        </a:ln>
        <a:effectLst/>
      </dgm:spPr>
    </dgm:pt>
    <dgm:pt modelId="{E89218E8-3918-4747-8436-A280C673A135}" type="pres">
      <dgm:prSet presAssocID="{FDEAF898-AF62-419E-9B15-AB5EC1BC97F9}" presName="ConnectLineEnd1" presStyleLbl="lnNode1" presStyleIdx="6" presStyleCnt="7"/>
      <dgm:spPr/>
    </dgm:pt>
    <dgm:pt modelId="{9A7C1E10-3E93-40B4-A132-6BA3D6C6E686}" type="pres">
      <dgm:prSet presAssocID="{FDEAF898-AF62-419E-9B15-AB5EC1BC97F9}" presName="EmptyPane1" presStyleCnt="0"/>
      <dgm:spPr/>
    </dgm:pt>
  </dgm:ptLst>
  <dgm:cxnLst>
    <dgm:cxn modelId="{D8606D00-A3BA-4A89-82A7-D3889BAB8F05}" type="presOf" srcId="{ADF04087-618C-4072-83C4-24559DCCD84E}" destId="{109725C7-D043-49B7-BD1A-08B63DAD822F}" srcOrd="0" destOrd="0" presId="urn:microsoft.com/office/officeart/2016/7/layout/RoundedRectangleTimeline"/>
    <dgm:cxn modelId="{DE33BA09-F231-4377-A2F2-B2D22FF15755}" srcId="{407ABB1E-CB69-44E5-8079-DB7F5955D926}" destId="{5DA95C0A-A1DC-413D-BDF4-CBAD197E4673}" srcOrd="3" destOrd="0" parTransId="{3748892B-82BA-4A37-91DD-273EFF4A20F1}" sibTransId="{C1ABFCFD-878B-4AAF-BB24-024750031560}"/>
    <dgm:cxn modelId="{45A9E409-E878-48F1-BA6A-D5A6A3507984}" srcId="{407ABB1E-CB69-44E5-8079-DB7F5955D926}" destId="{1D42E346-F6FB-4880-9769-ADD02C578B5F}" srcOrd="2" destOrd="0" parTransId="{F62778AA-580C-479D-8FE5-5B5E7069AB75}" sibTransId="{5E2EB3DE-59D3-4DA7-B4C7-BF4D2242D456}"/>
    <dgm:cxn modelId="{C8E11213-DA64-430E-93AD-CE49DB781AC1}" srcId="{FDEAF898-AF62-419E-9B15-AB5EC1BC97F9}" destId="{16CF0752-4253-4054-B47E-9ACEEE713A43}" srcOrd="0" destOrd="0" parTransId="{91EFB454-3493-497F-8F1F-4D828793ACA7}" sibTransId="{792154B7-6E77-4551-9AA1-4D8AB11B429C}"/>
    <dgm:cxn modelId="{A505091F-7B51-4286-9508-CDA4173E4BEB}" type="presOf" srcId="{6586A170-8336-49FE-9FF0-D4AC77D95B19}" destId="{0D277E28-A922-4B99-B841-8FFFAD7DC155}" srcOrd="0" destOrd="0" presId="urn:microsoft.com/office/officeart/2016/7/layout/RoundedRectangleTimeline"/>
    <dgm:cxn modelId="{252C9831-DBB2-4F0E-95C9-93C5EC436DFA}" type="presOf" srcId="{FDEAF898-AF62-419E-9B15-AB5EC1BC97F9}" destId="{EA355B1E-FC13-4202-BAE6-387A2781D1D6}" srcOrd="0" destOrd="0" presId="urn:microsoft.com/office/officeart/2016/7/layout/RoundedRectangleTimeline"/>
    <dgm:cxn modelId="{51936038-8B59-4FCA-ACA4-DB69F4BB6542}" srcId="{6586A170-8336-49FE-9FF0-D4AC77D95B19}" destId="{7E778AAA-4786-4585-B46B-15D391FE7914}" srcOrd="0" destOrd="0" parTransId="{23E32EE7-341B-4AB1-A981-477EB7E13019}" sibTransId="{271C3B73-04EF-4ADF-B9B2-D8EAA9DECC7C}"/>
    <dgm:cxn modelId="{BAD40440-CB99-4180-A178-6154F8FC4EB1}" srcId="{5DA95C0A-A1DC-413D-BDF4-CBAD197E4673}" destId="{1D420285-2759-49CC-8CFF-EE5B957ABBF8}" srcOrd="0" destOrd="0" parTransId="{DCF52FFD-3585-453D-A3DF-FD15EAA34B3B}" sibTransId="{4575AF13-1485-4CE5-8E23-679A14844036}"/>
    <dgm:cxn modelId="{3C6B4C60-550A-484B-A8FA-9592E4E96217}" type="presOf" srcId="{DF034DB3-CE68-4CB3-AA2C-C0D085B26BE8}" destId="{7296B171-EFD4-4E36-8C58-FFF27E2DAE2F}" srcOrd="0" destOrd="0" presId="urn:microsoft.com/office/officeart/2016/7/layout/RoundedRectangleTimeline"/>
    <dgm:cxn modelId="{07495C47-09F9-4475-8074-980D014056B5}" type="presOf" srcId="{1D420285-2759-49CC-8CFF-EE5B957ABBF8}" destId="{EA67225F-A8F7-42F2-A419-E7E0ABD1D482}" srcOrd="0" destOrd="0" presId="urn:microsoft.com/office/officeart/2016/7/layout/RoundedRectangleTimeline"/>
    <dgm:cxn modelId="{A7DCCB49-2C9B-4463-8D4D-A6DE08BD3AD0}" type="presOf" srcId="{2A6E2CEF-D93C-42CC-B4B8-FE4756FFBED7}" destId="{C92A5158-5CA8-48E7-AE89-D724D927F280}" srcOrd="0" destOrd="0" presId="urn:microsoft.com/office/officeart/2016/7/layout/RoundedRectangleTimeline"/>
    <dgm:cxn modelId="{2EC02773-A1B8-4048-9510-2D266406C27C}" srcId="{407ABB1E-CB69-44E5-8079-DB7F5955D926}" destId="{FDEAF898-AF62-419E-9B15-AB5EC1BC97F9}" srcOrd="6" destOrd="0" parTransId="{20B5EC7E-E611-45BE-A495-7A9FC04993D8}" sibTransId="{9D57BA3C-A639-4809-84B4-FCEB5B7B52F3}"/>
    <dgm:cxn modelId="{CA129D73-90A1-47FB-81DF-827877BD9920}" srcId="{611E47AF-C61B-4BA4-844A-26AB3FDEEF30}" destId="{2A6E2CEF-D93C-42CC-B4B8-FE4756FFBED7}" srcOrd="0" destOrd="0" parTransId="{338D5843-E3B6-4AFD-B725-9B085D79E8DE}" sibTransId="{AFC491B1-DCB5-4849-B107-08875D2F8F18}"/>
    <dgm:cxn modelId="{112E6A74-0FB5-418E-917A-BDFFEC145C18}" type="presOf" srcId="{16CF0752-4253-4054-B47E-9ACEEE713A43}" destId="{53949C4A-04B7-4C62-AA8F-E951E23C1B23}" srcOrd="0" destOrd="0" presId="urn:microsoft.com/office/officeart/2016/7/layout/RoundedRectangleTimeline"/>
    <dgm:cxn modelId="{F7CB867B-EC59-4B8D-B9CE-A5FC123BB3EF}" srcId="{9D3601A3-0E74-4FCB-B034-70117CC09E9D}" destId="{8706DC85-BB1E-45E3-9CC3-3AFF7BB3CD62}" srcOrd="0" destOrd="0" parTransId="{F8AA45F1-A0D9-4C1F-848F-C5D712C0E4F5}" sibTransId="{9A741F59-25FB-46B4-B0ED-5A9ACFA361FA}"/>
    <dgm:cxn modelId="{BC3B057F-729F-4C56-8E95-4D5C509710E2}" srcId="{407ABB1E-CB69-44E5-8079-DB7F5955D926}" destId="{6586A170-8336-49FE-9FF0-D4AC77D95B19}" srcOrd="5" destOrd="0" parTransId="{68734F2A-B49D-470B-94E9-B55A13F7CF60}" sibTransId="{1E292716-B605-472A-A7AF-6DC7AE4CE6CD}"/>
    <dgm:cxn modelId="{17F6E48A-2A5C-4F50-82D4-A282DAE4F42E}" srcId="{1D42E346-F6FB-4880-9769-ADD02C578B5F}" destId="{31D257AA-603D-416F-8FB2-4A07D62C7F9E}" srcOrd="0" destOrd="0" parTransId="{3B247BF7-3078-46B6-841C-B3D46A3DBE55}" sibTransId="{8E998CC1-3A68-4D86-8932-7DF93F81814D}"/>
    <dgm:cxn modelId="{675A278C-091C-4BF9-B2FA-6F91E7552D54}" type="presOf" srcId="{407ABB1E-CB69-44E5-8079-DB7F5955D926}" destId="{BAB27934-7798-4C6B-9D13-96A3429369E9}" srcOrd="0" destOrd="0" presId="urn:microsoft.com/office/officeart/2016/7/layout/RoundedRectangleTimeline"/>
    <dgm:cxn modelId="{68B6978F-07C3-4482-ADCE-5BAB25E8BF57}" type="presOf" srcId="{5DA95C0A-A1DC-413D-BDF4-CBAD197E4673}" destId="{8D773160-09FB-488F-9480-F5B6D12C9C76}" srcOrd="0" destOrd="0" presId="urn:microsoft.com/office/officeart/2016/7/layout/RoundedRectangleTimeline"/>
    <dgm:cxn modelId="{B5C39FA6-16C2-4F51-840E-110B4D7AD7F7}" type="presOf" srcId="{8706DC85-BB1E-45E3-9CC3-3AFF7BB3CD62}" destId="{A059198B-0DF4-4709-A4DB-A8367DBD5F23}" srcOrd="0" destOrd="0" presId="urn:microsoft.com/office/officeart/2016/7/layout/RoundedRectangleTimeline"/>
    <dgm:cxn modelId="{00372CB5-6481-4CBB-89CE-654F315867D0}" type="presOf" srcId="{7E778AAA-4786-4585-B46B-15D391FE7914}" destId="{37262F73-ED68-4706-8389-8C2AB57E4976}" srcOrd="0" destOrd="0" presId="urn:microsoft.com/office/officeart/2016/7/layout/RoundedRectangleTimeline"/>
    <dgm:cxn modelId="{D5754BB8-9902-4134-9A48-571A93C446E5}" type="presOf" srcId="{1D42E346-F6FB-4880-9769-ADD02C578B5F}" destId="{05DF0148-0982-4E09-BE31-85605EC65C16}" srcOrd="0" destOrd="0" presId="urn:microsoft.com/office/officeart/2016/7/layout/RoundedRectangleTimeline"/>
    <dgm:cxn modelId="{D9E82BC0-8753-4008-8FCC-EE2C514E4ECB}" type="presOf" srcId="{31D257AA-603D-416F-8FB2-4A07D62C7F9E}" destId="{E7BADB6E-6D9E-467A-9675-783204473889}" srcOrd="0" destOrd="0" presId="urn:microsoft.com/office/officeart/2016/7/layout/RoundedRectangleTimeline"/>
    <dgm:cxn modelId="{166909CA-C63C-46F3-8E56-F279B02CBA8D}" type="presOf" srcId="{9D3601A3-0E74-4FCB-B034-70117CC09E9D}" destId="{1BB11870-34BD-4BD2-A1D7-348EC95A548F}" srcOrd="0" destOrd="0" presId="urn:microsoft.com/office/officeart/2016/7/layout/RoundedRectangleTimeline"/>
    <dgm:cxn modelId="{B227BED0-FA85-4374-86D3-6ED7671017CF}" srcId="{407ABB1E-CB69-44E5-8079-DB7F5955D926}" destId="{9D3601A3-0E74-4FCB-B034-70117CC09E9D}" srcOrd="1" destOrd="0" parTransId="{58396DBF-2DBD-41DC-953E-732FF8E6D05D}" sibTransId="{2146D69D-F558-4FBF-8497-D3992DCA6CC1}"/>
    <dgm:cxn modelId="{19564FD3-9555-4ACF-8413-DBE46FCAB590}" srcId="{407ABB1E-CB69-44E5-8079-DB7F5955D926}" destId="{611E47AF-C61B-4BA4-844A-26AB3FDEEF30}" srcOrd="0" destOrd="0" parTransId="{687DC825-000F-4F8F-9621-019450C2E1B4}" sibTransId="{8C1C84A3-A40E-46BD-8673-066A3E806E00}"/>
    <dgm:cxn modelId="{3B749ADC-920E-42F6-AD7D-2CEE780B7BC7}" srcId="{ADF04087-618C-4072-83C4-24559DCCD84E}" destId="{DF034DB3-CE68-4CB3-AA2C-C0D085B26BE8}" srcOrd="0" destOrd="0" parTransId="{2B376A2A-F502-46C9-B3E2-6CC842FEAABE}" sibTransId="{3792044F-E6FD-4B50-AAE6-E64A897BE8C0}"/>
    <dgm:cxn modelId="{0E0B12E0-EA38-46BD-800B-E5CA096C2FA6}" srcId="{407ABB1E-CB69-44E5-8079-DB7F5955D926}" destId="{ADF04087-618C-4072-83C4-24559DCCD84E}" srcOrd="4" destOrd="0" parTransId="{14CE9D03-CDE1-418B-BD11-1ECF48230707}" sibTransId="{F3919A4B-A7E2-4336-9FBD-F87776F990E5}"/>
    <dgm:cxn modelId="{B91C06EE-862B-4F60-B820-E6A7F074435C}" type="presOf" srcId="{611E47AF-C61B-4BA4-844A-26AB3FDEEF30}" destId="{CDC07E97-4600-4D03-B9BD-8CBB1429A8A4}" srcOrd="0" destOrd="0" presId="urn:microsoft.com/office/officeart/2016/7/layout/RoundedRectangleTimeline"/>
    <dgm:cxn modelId="{9BA059AA-3B8C-46B6-BBD2-91FB9B32AC39}" type="presParOf" srcId="{BAB27934-7798-4C6B-9D13-96A3429369E9}" destId="{7C2236FA-89E4-486C-BCEA-2986FDD017B1}" srcOrd="0" destOrd="0" presId="urn:microsoft.com/office/officeart/2016/7/layout/RoundedRectangleTimeline"/>
    <dgm:cxn modelId="{C01E5861-9C37-4E15-87DC-B88C5BF75FCB}" type="presParOf" srcId="{7C2236FA-89E4-486C-BCEA-2986FDD017B1}" destId="{CDC07E97-4600-4D03-B9BD-8CBB1429A8A4}" srcOrd="0" destOrd="0" presId="urn:microsoft.com/office/officeart/2016/7/layout/RoundedRectangleTimeline"/>
    <dgm:cxn modelId="{DDF792EB-FC8E-41C3-81F2-964D15CA861D}" type="presParOf" srcId="{7C2236FA-89E4-486C-BCEA-2986FDD017B1}" destId="{C92A5158-5CA8-48E7-AE89-D724D927F280}" srcOrd="1" destOrd="0" presId="urn:microsoft.com/office/officeart/2016/7/layout/RoundedRectangleTimeline"/>
    <dgm:cxn modelId="{63B21AB6-8824-48A8-8BD1-10EA93D08DE7}" type="presParOf" srcId="{7C2236FA-89E4-486C-BCEA-2986FDD017B1}" destId="{B394A009-EA88-4A3D-AB16-8FED72B9C989}" srcOrd="2" destOrd="0" presId="urn:microsoft.com/office/officeart/2016/7/layout/RoundedRectangleTimeline"/>
    <dgm:cxn modelId="{0CB128FC-3130-48C5-965D-218D1481590E}" type="presParOf" srcId="{7C2236FA-89E4-486C-BCEA-2986FDD017B1}" destId="{E252AFBA-CFBC-4AA6-82C7-C7221C29AAFE}" srcOrd="3" destOrd="0" presId="urn:microsoft.com/office/officeart/2016/7/layout/RoundedRectangleTimeline"/>
    <dgm:cxn modelId="{EEAE3502-F6D7-4F78-AA9F-7E1C0FAED465}" type="presParOf" srcId="{7C2236FA-89E4-486C-BCEA-2986FDD017B1}" destId="{F21E255C-F575-4036-A3D2-304FFD57BB03}" srcOrd="4" destOrd="0" presId="urn:microsoft.com/office/officeart/2016/7/layout/RoundedRectangleTimeline"/>
    <dgm:cxn modelId="{EEEB6303-732F-4928-96DA-31CA3A6AD316}" type="presParOf" srcId="{BAB27934-7798-4C6B-9D13-96A3429369E9}" destId="{839613B2-2A58-4090-A1E2-4CA6DDA6BD74}" srcOrd="1" destOrd="0" presId="urn:microsoft.com/office/officeart/2016/7/layout/RoundedRectangleTimeline"/>
    <dgm:cxn modelId="{B1623A69-FE61-4A90-A1B3-A6EA47724670}" type="presParOf" srcId="{BAB27934-7798-4C6B-9D13-96A3429369E9}" destId="{894978D4-BA90-4E81-AEFC-F1AC355992BD}" srcOrd="2" destOrd="0" presId="urn:microsoft.com/office/officeart/2016/7/layout/RoundedRectangleTimeline"/>
    <dgm:cxn modelId="{0852DB21-28D2-4D28-81DE-0C2A9EE6784F}" type="presParOf" srcId="{894978D4-BA90-4E81-AEFC-F1AC355992BD}" destId="{1BB11870-34BD-4BD2-A1D7-348EC95A548F}" srcOrd="0" destOrd="0" presId="urn:microsoft.com/office/officeart/2016/7/layout/RoundedRectangleTimeline"/>
    <dgm:cxn modelId="{A68B54C2-3BC8-4C06-993F-A5BD3E1CBF42}" type="presParOf" srcId="{894978D4-BA90-4E81-AEFC-F1AC355992BD}" destId="{A059198B-0DF4-4709-A4DB-A8367DBD5F23}" srcOrd="1" destOrd="0" presId="urn:microsoft.com/office/officeart/2016/7/layout/RoundedRectangleTimeline"/>
    <dgm:cxn modelId="{E2F9A776-01BB-45D3-ADE3-9857802AFDC8}" type="presParOf" srcId="{894978D4-BA90-4E81-AEFC-F1AC355992BD}" destId="{3E1CC6B9-3C3A-41FC-9664-C3E1AEAEF6AF}" srcOrd="2" destOrd="0" presId="urn:microsoft.com/office/officeart/2016/7/layout/RoundedRectangleTimeline"/>
    <dgm:cxn modelId="{70AD983A-8817-4753-AD66-0172508AF129}" type="presParOf" srcId="{894978D4-BA90-4E81-AEFC-F1AC355992BD}" destId="{EDE0AF6A-06D4-40BC-8657-B9BB9D82ACCF}" srcOrd="3" destOrd="0" presId="urn:microsoft.com/office/officeart/2016/7/layout/RoundedRectangleTimeline"/>
    <dgm:cxn modelId="{2B754CF5-F2D5-4E0F-9940-B1D25E9E26F5}" type="presParOf" srcId="{894978D4-BA90-4E81-AEFC-F1AC355992BD}" destId="{7213C42D-D97E-46C8-A5A9-BCCBE366FB9C}" srcOrd="4" destOrd="0" presId="urn:microsoft.com/office/officeart/2016/7/layout/RoundedRectangleTimeline"/>
    <dgm:cxn modelId="{CF7169A3-9B33-4660-BD4E-A78466CF0C1C}" type="presParOf" srcId="{BAB27934-7798-4C6B-9D13-96A3429369E9}" destId="{305AF616-B7E9-4656-A540-4E4BF83D698B}" srcOrd="3" destOrd="0" presId="urn:microsoft.com/office/officeart/2016/7/layout/RoundedRectangleTimeline"/>
    <dgm:cxn modelId="{B8B557D1-1E26-414A-B87E-FD810B32F3D0}" type="presParOf" srcId="{BAB27934-7798-4C6B-9D13-96A3429369E9}" destId="{1BBB889C-151B-43D8-9766-99A3D36579ED}" srcOrd="4" destOrd="0" presId="urn:microsoft.com/office/officeart/2016/7/layout/RoundedRectangleTimeline"/>
    <dgm:cxn modelId="{94CD2746-093C-402B-90E7-1254551C1571}" type="presParOf" srcId="{1BBB889C-151B-43D8-9766-99A3D36579ED}" destId="{05DF0148-0982-4E09-BE31-85605EC65C16}" srcOrd="0" destOrd="0" presId="urn:microsoft.com/office/officeart/2016/7/layout/RoundedRectangleTimeline"/>
    <dgm:cxn modelId="{5A1D6156-C9F8-4541-933D-54DF8DE6441C}" type="presParOf" srcId="{1BBB889C-151B-43D8-9766-99A3D36579ED}" destId="{E7BADB6E-6D9E-467A-9675-783204473889}" srcOrd="1" destOrd="0" presId="urn:microsoft.com/office/officeart/2016/7/layout/RoundedRectangleTimeline"/>
    <dgm:cxn modelId="{ADB18921-718C-4612-9921-DE4F1430F1EA}" type="presParOf" srcId="{1BBB889C-151B-43D8-9766-99A3D36579ED}" destId="{CB39EC28-6B8E-43F8-B67A-F3A74EC6EB56}" srcOrd="2" destOrd="0" presId="urn:microsoft.com/office/officeart/2016/7/layout/RoundedRectangleTimeline"/>
    <dgm:cxn modelId="{A95F7E6C-0430-4B7A-B00D-46CA2803FF2D}" type="presParOf" srcId="{1BBB889C-151B-43D8-9766-99A3D36579ED}" destId="{405743C9-CB32-44B7-919A-B4E96DC49C64}" srcOrd="3" destOrd="0" presId="urn:microsoft.com/office/officeart/2016/7/layout/RoundedRectangleTimeline"/>
    <dgm:cxn modelId="{030EA455-34A9-4326-B7EF-E347A844DA2A}" type="presParOf" srcId="{1BBB889C-151B-43D8-9766-99A3D36579ED}" destId="{EFDBA590-6F74-480E-AE6C-FDE6830F4E12}" srcOrd="4" destOrd="0" presId="urn:microsoft.com/office/officeart/2016/7/layout/RoundedRectangleTimeline"/>
    <dgm:cxn modelId="{5A7B9063-9F4C-48C7-B0F8-3F05A08B0574}" type="presParOf" srcId="{BAB27934-7798-4C6B-9D13-96A3429369E9}" destId="{3496D6F4-C21E-4A35-9682-E35E1A6F118E}" srcOrd="5" destOrd="0" presId="urn:microsoft.com/office/officeart/2016/7/layout/RoundedRectangleTimeline"/>
    <dgm:cxn modelId="{FC3E37A0-D907-4CC8-AABE-31B922E18B5D}" type="presParOf" srcId="{BAB27934-7798-4C6B-9D13-96A3429369E9}" destId="{96696094-5DF1-4009-B581-E3D098A17D5B}" srcOrd="6" destOrd="0" presId="urn:microsoft.com/office/officeart/2016/7/layout/RoundedRectangleTimeline"/>
    <dgm:cxn modelId="{D82BA10E-8653-4357-9C89-553020E3805A}" type="presParOf" srcId="{96696094-5DF1-4009-B581-E3D098A17D5B}" destId="{8D773160-09FB-488F-9480-F5B6D12C9C76}" srcOrd="0" destOrd="0" presId="urn:microsoft.com/office/officeart/2016/7/layout/RoundedRectangleTimeline"/>
    <dgm:cxn modelId="{84E6FD3B-369C-442D-872D-80A6550BA7BD}" type="presParOf" srcId="{96696094-5DF1-4009-B581-E3D098A17D5B}" destId="{EA67225F-A8F7-42F2-A419-E7E0ABD1D482}" srcOrd="1" destOrd="0" presId="urn:microsoft.com/office/officeart/2016/7/layout/RoundedRectangleTimeline"/>
    <dgm:cxn modelId="{463B3475-E3D9-49EC-8494-A4ED7C94945B}" type="presParOf" srcId="{96696094-5DF1-4009-B581-E3D098A17D5B}" destId="{E0ADD0DF-18FE-4902-8615-2AB5C906B9D1}" srcOrd="2" destOrd="0" presId="urn:microsoft.com/office/officeart/2016/7/layout/RoundedRectangleTimeline"/>
    <dgm:cxn modelId="{4C256041-2F1C-427B-BE4F-1B95BB9032F7}" type="presParOf" srcId="{96696094-5DF1-4009-B581-E3D098A17D5B}" destId="{5897CDCF-4574-4C80-83DA-311E9BFFBC74}" srcOrd="3" destOrd="0" presId="urn:microsoft.com/office/officeart/2016/7/layout/RoundedRectangleTimeline"/>
    <dgm:cxn modelId="{3A8132DE-BFAE-4B12-81A5-BEE02BF25F39}" type="presParOf" srcId="{96696094-5DF1-4009-B581-E3D098A17D5B}" destId="{C7B60790-7300-4C3C-90AD-54288F4DF4EA}" srcOrd="4" destOrd="0" presId="urn:microsoft.com/office/officeart/2016/7/layout/RoundedRectangleTimeline"/>
    <dgm:cxn modelId="{E4830D71-7CEC-47ED-B9D3-95ADF9910B9C}" type="presParOf" srcId="{BAB27934-7798-4C6B-9D13-96A3429369E9}" destId="{542EB356-4C6E-4706-A190-FB0F3DD3E025}" srcOrd="7" destOrd="0" presId="urn:microsoft.com/office/officeart/2016/7/layout/RoundedRectangleTimeline"/>
    <dgm:cxn modelId="{22DED46A-6000-41A7-85BF-D2844EFDD836}" type="presParOf" srcId="{BAB27934-7798-4C6B-9D13-96A3429369E9}" destId="{7E5EA0F6-D25D-46E9-B812-21CEE1F74EBE}" srcOrd="8" destOrd="0" presId="urn:microsoft.com/office/officeart/2016/7/layout/RoundedRectangleTimeline"/>
    <dgm:cxn modelId="{D600F576-D776-4519-9952-6BA4D32377E5}" type="presParOf" srcId="{7E5EA0F6-D25D-46E9-B812-21CEE1F74EBE}" destId="{109725C7-D043-49B7-BD1A-08B63DAD822F}" srcOrd="0" destOrd="0" presId="urn:microsoft.com/office/officeart/2016/7/layout/RoundedRectangleTimeline"/>
    <dgm:cxn modelId="{B60153D7-69A3-4B07-8014-60125325D9A4}" type="presParOf" srcId="{7E5EA0F6-D25D-46E9-B812-21CEE1F74EBE}" destId="{7296B171-EFD4-4E36-8C58-FFF27E2DAE2F}" srcOrd="1" destOrd="0" presId="urn:microsoft.com/office/officeart/2016/7/layout/RoundedRectangleTimeline"/>
    <dgm:cxn modelId="{A5AC0A0D-8DAF-485B-ADFD-243AB6783378}" type="presParOf" srcId="{7E5EA0F6-D25D-46E9-B812-21CEE1F74EBE}" destId="{47463188-2BD4-42E6-B5A3-E97043C7DA2E}" srcOrd="2" destOrd="0" presId="urn:microsoft.com/office/officeart/2016/7/layout/RoundedRectangleTimeline"/>
    <dgm:cxn modelId="{949A4774-7B42-4821-A075-3D5859967030}" type="presParOf" srcId="{7E5EA0F6-D25D-46E9-B812-21CEE1F74EBE}" destId="{6CE5CE6E-9ADE-4121-84AF-CF4AD6CDB350}" srcOrd="3" destOrd="0" presId="urn:microsoft.com/office/officeart/2016/7/layout/RoundedRectangleTimeline"/>
    <dgm:cxn modelId="{3307743E-95FE-4B44-B9A2-507040E0BB7B}" type="presParOf" srcId="{7E5EA0F6-D25D-46E9-B812-21CEE1F74EBE}" destId="{99999626-1B0D-4F7C-9DA9-C3543A4E4EC7}" srcOrd="4" destOrd="0" presId="urn:microsoft.com/office/officeart/2016/7/layout/RoundedRectangleTimeline"/>
    <dgm:cxn modelId="{5D6BACD1-D74E-468E-A24A-186BDA05A04F}" type="presParOf" srcId="{BAB27934-7798-4C6B-9D13-96A3429369E9}" destId="{F21A8513-B2DE-4B9D-A596-453AF0D0F88D}" srcOrd="9" destOrd="0" presId="urn:microsoft.com/office/officeart/2016/7/layout/RoundedRectangleTimeline"/>
    <dgm:cxn modelId="{8CB9B7B0-1F55-45A3-AA34-6DCACEF57CB4}" type="presParOf" srcId="{BAB27934-7798-4C6B-9D13-96A3429369E9}" destId="{ACB4A729-D17F-47A6-B0A7-86DDEF252499}" srcOrd="10" destOrd="0" presId="urn:microsoft.com/office/officeart/2016/7/layout/RoundedRectangleTimeline"/>
    <dgm:cxn modelId="{C45EFAEE-17AB-468A-9384-10D6FE07E745}" type="presParOf" srcId="{ACB4A729-D17F-47A6-B0A7-86DDEF252499}" destId="{0D277E28-A922-4B99-B841-8FFFAD7DC155}" srcOrd="0" destOrd="0" presId="urn:microsoft.com/office/officeart/2016/7/layout/RoundedRectangleTimeline"/>
    <dgm:cxn modelId="{3C8F5EAA-86B9-48E3-AEA2-43E370F22BD2}" type="presParOf" srcId="{ACB4A729-D17F-47A6-B0A7-86DDEF252499}" destId="{37262F73-ED68-4706-8389-8C2AB57E4976}" srcOrd="1" destOrd="0" presId="urn:microsoft.com/office/officeart/2016/7/layout/RoundedRectangleTimeline"/>
    <dgm:cxn modelId="{F59FCDE9-3320-4B70-962F-CC8F39DFBE90}" type="presParOf" srcId="{ACB4A729-D17F-47A6-B0A7-86DDEF252499}" destId="{91C373F7-FC28-46CD-95E7-26EBCB5F4095}" srcOrd="2" destOrd="0" presId="urn:microsoft.com/office/officeart/2016/7/layout/RoundedRectangleTimeline"/>
    <dgm:cxn modelId="{AFB4CAFF-3A84-4E94-8A0E-72279C2D906E}" type="presParOf" srcId="{ACB4A729-D17F-47A6-B0A7-86DDEF252499}" destId="{FD9C7532-F74A-45A9-A6E0-CD8F614FE410}" srcOrd="3" destOrd="0" presId="urn:microsoft.com/office/officeart/2016/7/layout/RoundedRectangleTimeline"/>
    <dgm:cxn modelId="{18B5FD65-9B82-476F-A38D-F461EC6622A4}" type="presParOf" srcId="{ACB4A729-D17F-47A6-B0A7-86DDEF252499}" destId="{58D594C1-3A00-4963-9E6C-FED454A90F7A}" srcOrd="4" destOrd="0" presId="urn:microsoft.com/office/officeart/2016/7/layout/RoundedRectangleTimeline"/>
    <dgm:cxn modelId="{360BEA60-D598-45C0-A9DF-E75EADEE3FDD}" type="presParOf" srcId="{BAB27934-7798-4C6B-9D13-96A3429369E9}" destId="{00D98C2A-E6D6-4038-BCE9-5D2A5BC19CC1}" srcOrd="11" destOrd="0" presId="urn:microsoft.com/office/officeart/2016/7/layout/RoundedRectangleTimeline"/>
    <dgm:cxn modelId="{2B8B9914-D1EC-4B0A-8EC8-04D4B4D9F044}" type="presParOf" srcId="{BAB27934-7798-4C6B-9D13-96A3429369E9}" destId="{79F8428F-028B-4E8A-81E9-C54B7C4C3CE5}" srcOrd="12" destOrd="0" presId="urn:microsoft.com/office/officeart/2016/7/layout/RoundedRectangleTimeline"/>
    <dgm:cxn modelId="{21663560-1EAD-4901-BDBF-70E5BD046B5B}" type="presParOf" srcId="{79F8428F-028B-4E8A-81E9-C54B7C4C3CE5}" destId="{EA355B1E-FC13-4202-BAE6-387A2781D1D6}" srcOrd="0" destOrd="0" presId="urn:microsoft.com/office/officeart/2016/7/layout/RoundedRectangleTimeline"/>
    <dgm:cxn modelId="{9158B227-12EE-42C7-BCAF-3839CD035475}" type="presParOf" srcId="{79F8428F-028B-4E8A-81E9-C54B7C4C3CE5}" destId="{53949C4A-04B7-4C62-AA8F-E951E23C1B23}" srcOrd="1" destOrd="0" presId="urn:microsoft.com/office/officeart/2016/7/layout/RoundedRectangleTimeline"/>
    <dgm:cxn modelId="{4A84826C-E6F4-4ED5-8DC6-3DE763E3495A}" type="presParOf" srcId="{79F8428F-028B-4E8A-81E9-C54B7C4C3CE5}" destId="{57E00657-B4D5-4DBA-AE79-63B8F0A64AA8}" srcOrd="2" destOrd="0" presId="urn:microsoft.com/office/officeart/2016/7/layout/RoundedRectangleTimeline"/>
    <dgm:cxn modelId="{22D3303F-3A1A-4111-949C-D1AD19C4F3E0}" type="presParOf" srcId="{79F8428F-028B-4E8A-81E9-C54B7C4C3CE5}" destId="{E89218E8-3918-4747-8436-A280C673A135}" srcOrd="3" destOrd="0" presId="urn:microsoft.com/office/officeart/2016/7/layout/RoundedRectangleTimeline"/>
    <dgm:cxn modelId="{7ABD3682-186F-41DF-902B-D1DB27691F9E}" type="presParOf" srcId="{79F8428F-028B-4E8A-81E9-C54B7C4C3CE5}" destId="{9A7C1E10-3E93-40B4-A132-6BA3D6C6E686}"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491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347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144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372 ou pas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119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70,67 %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39,33%</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24,24%</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47 Hommes survivant</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t>
        <a:bodyPr rtlCol="0"/>
        <a:lstStyle/>
        <a:p>
          <a:pPr algn="ctr" rtl="0"/>
          <a:r>
            <a:rPr lang="fr-FR" noProof="0" dirty="0">
              <a:latin typeface="Arial Black" panose="020B0A04020102020204" pitchFamily="34" charset="0"/>
            </a:rPr>
            <a:t>75,76%</a:t>
          </a:r>
        </a:p>
      </dgm:t>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t>
        <a:bodyPr rtlCol="0"/>
        <a:lstStyle/>
        <a:p>
          <a:pPr algn="ctr" rtl="0"/>
          <a:r>
            <a:rPr lang="fr-FR" noProof="0" dirty="0">
              <a:latin typeface="Arial Black" panose="020B0A04020102020204" pitchFamily="34" charset="0"/>
            </a:rPr>
            <a:t>300 ou pas</a:t>
          </a:r>
        </a:p>
      </dgm:t>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t>
        <a:bodyPr rtlCol="0"/>
        <a:lstStyle/>
        <a:p>
          <a:pPr algn="ctr" rtl="0"/>
          <a:r>
            <a:rPr lang="fr-FR" noProof="0" dirty="0">
              <a:latin typeface="Arial Black" panose="020B0A04020102020204" pitchFamily="34" charset="0"/>
            </a:rPr>
            <a:t>72 Survivante</a:t>
          </a:r>
        </a:p>
      </dgm:t>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t>
        <a:bodyPr rtlCol="0"/>
        <a:lstStyle/>
        <a:p>
          <a:pPr algn="ctr" rtl="0"/>
          <a:r>
            <a:rPr lang="fr-FR" noProof="0" dirty="0">
              <a:latin typeface="Arial Black" panose="020B0A04020102020204" pitchFamily="34" charset="0"/>
            </a:rPr>
            <a:t>72 ou pas</a:t>
          </a:r>
        </a:p>
      </dgm:t>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CE5E39B0-85CC-417C-BCC5-94405144C5BD}">
      <dgm:prSet/>
      <dgm:spPr/>
      <dgm:t>
        <a:bodyPr rtlCol="0"/>
        <a:lstStyle/>
        <a:p>
          <a:pPr algn="ctr" rtl="0"/>
          <a:r>
            <a:rPr lang="fr-FR" noProof="0" dirty="0">
              <a:latin typeface="Arial Black" panose="020B0A04020102020204" pitchFamily="34" charset="0"/>
            </a:rPr>
            <a:t>55,11%</a:t>
          </a:r>
        </a:p>
      </dgm:t>
    </dgm:pt>
    <dgm:pt modelId="{5B1E21D9-B5A8-4E55-99DE-01F9125B39DA}" type="parTrans" cxnId="{94560952-F828-4515-B73F-F8E769283EB9}">
      <dgm:prSet/>
      <dgm:spPr/>
      <dgm:t>
        <a:bodyPr/>
        <a:lstStyle/>
        <a:p>
          <a:endParaRPr lang="fr-FR"/>
        </a:p>
      </dgm:t>
    </dgm:pt>
    <dgm:pt modelId="{E9FE3C1B-87F9-442B-B40D-F01930AA08AF}" type="sibTrans" cxnId="{94560952-F828-4515-B73F-F8E769283EB9}">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7">
        <dgm:presLayoutVars>
          <dgm:chMax val="0"/>
          <dgm:chPref val="0"/>
          <dgm:bulletEnabled val="1"/>
        </dgm:presLayoutVars>
      </dgm:prSet>
      <dgm:spPr/>
    </dgm:pt>
    <dgm:pt modelId="{56AE9293-9C08-4446-9BAE-69CDF0371112}" type="pres">
      <dgm:prSet presAssocID="{611E47AF-C61B-4BA4-844A-26AB3FDEEF30}" presName="parSh" presStyleLbl="node1" presStyleIdx="0" presStyleCnt="7"/>
      <dgm:spPr/>
    </dgm:pt>
    <dgm:pt modelId="{884CF67F-2F71-43A0-90CB-746C44327532}" type="pres">
      <dgm:prSet presAssocID="{611E47AF-C61B-4BA4-844A-26AB3FDEEF30}" presName="desTx" presStyleLbl="fgAcc1" presStyleIdx="0" presStyleCnt="7">
        <dgm:presLayoutVars>
          <dgm:bulletEnabled val="1"/>
        </dgm:presLayoutVars>
      </dgm:prSet>
      <dgm:spPr/>
    </dgm:pt>
    <dgm:pt modelId="{C4C97679-23C5-40BF-A606-35418D849A12}" type="pres">
      <dgm:prSet presAssocID="{8C1C84A3-A40E-46BD-8673-066A3E806E00}" presName="sibTrans" presStyleLbl="sibTrans2D1" presStyleIdx="0" presStyleCnt="6"/>
      <dgm:spPr/>
    </dgm:pt>
    <dgm:pt modelId="{E4AB5471-2D2C-49FB-A7C0-69C3827024A2}" type="pres">
      <dgm:prSet presAssocID="{8C1C84A3-A40E-46BD-8673-066A3E806E00}" presName="connTx" presStyleLbl="sibTrans2D1" presStyleIdx="0" presStyleCnt="6"/>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7">
        <dgm:presLayoutVars>
          <dgm:chMax val="0"/>
          <dgm:chPref val="0"/>
          <dgm:bulletEnabled val="1"/>
        </dgm:presLayoutVars>
      </dgm:prSet>
      <dgm:spPr/>
    </dgm:pt>
    <dgm:pt modelId="{3A6134A8-3C34-45DA-8131-3A256D123686}" type="pres">
      <dgm:prSet presAssocID="{1D42E346-F6FB-4880-9769-ADD02C578B5F}" presName="parSh" presStyleLbl="node1" presStyleIdx="1" presStyleCnt="7"/>
      <dgm:spPr/>
    </dgm:pt>
    <dgm:pt modelId="{6115F797-A6DE-4EF2-9CBB-FE74A6005419}" type="pres">
      <dgm:prSet presAssocID="{1D42E346-F6FB-4880-9769-ADD02C578B5F}" presName="desTx" presStyleLbl="fgAcc1" presStyleIdx="1" presStyleCnt="7">
        <dgm:presLayoutVars>
          <dgm:bulletEnabled val="1"/>
        </dgm:presLayoutVars>
      </dgm:prSet>
      <dgm:spPr/>
    </dgm:pt>
    <dgm:pt modelId="{A2B6F22B-BDC1-44C1-9C3B-C700746C91A0}" type="pres">
      <dgm:prSet presAssocID="{5E2EB3DE-59D3-4DA7-B4C7-BF4D2242D456}" presName="sibTrans" presStyleLbl="sibTrans2D1" presStyleIdx="1" presStyleCnt="6"/>
      <dgm:spPr/>
    </dgm:pt>
    <dgm:pt modelId="{A8A5EC74-4D50-4E95-9C51-90F5A06A9AE0}" type="pres">
      <dgm:prSet presAssocID="{5E2EB3DE-59D3-4DA7-B4C7-BF4D2242D456}" presName="connTx" presStyleLbl="sibTrans2D1" presStyleIdx="1" presStyleCnt="6"/>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7">
        <dgm:presLayoutVars>
          <dgm:chMax val="0"/>
          <dgm:chPref val="0"/>
          <dgm:bulletEnabled val="1"/>
        </dgm:presLayoutVars>
      </dgm:prSet>
      <dgm:spPr/>
    </dgm:pt>
    <dgm:pt modelId="{167E8E07-0355-4E64-8A37-C7708D85BD5E}" type="pres">
      <dgm:prSet presAssocID="{5DA95C0A-A1DC-413D-BDF4-CBAD197E4673}" presName="parSh" presStyleLbl="node1" presStyleIdx="2" presStyleCnt="7"/>
      <dgm:spPr/>
    </dgm:pt>
    <dgm:pt modelId="{35F3B485-83B7-47E9-858F-3F090B8421C6}" type="pres">
      <dgm:prSet presAssocID="{5DA95C0A-A1DC-413D-BDF4-CBAD197E4673}" presName="desTx" presStyleLbl="fgAcc1" presStyleIdx="2" presStyleCnt="7">
        <dgm:presLayoutVars>
          <dgm:bulletEnabled val="1"/>
        </dgm:presLayoutVars>
      </dgm:prSet>
      <dgm:spPr/>
    </dgm:pt>
    <dgm:pt modelId="{5BFC3974-B99D-4732-B5FE-FD9DFF09FDCE}" type="pres">
      <dgm:prSet presAssocID="{C1ABFCFD-878B-4AAF-BB24-024750031560}" presName="sibTrans" presStyleLbl="sibTrans2D1" presStyleIdx="2" presStyleCnt="6"/>
      <dgm:spPr/>
    </dgm:pt>
    <dgm:pt modelId="{198BB3D8-249F-467C-A32F-CDEA4B0E891A}" type="pres">
      <dgm:prSet presAssocID="{C1ABFCFD-878B-4AAF-BB24-024750031560}" presName="connTx" presStyleLbl="sibTrans2D1" presStyleIdx="2" presStyleCnt="6"/>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7">
        <dgm:presLayoutVars>
          <dgm:chMax val="0"/>
          <dgm:chPref val="0"/>
          <dgm:bulletEnabled val="1"/>
        </dgm:presLayoutVars>
      </dgm:prSet>
      <dgm:spPr/>
    </dgm:pt>
    <dgm:pt modelId="{43444179-3CDA-4973-9806-29FC915EF70B}" type="pres">
      <dgm:prSet presAssocID="{ADF04087-618C-4072-83C4-24559DCCD84E}" presName="parSh" presStyleLbl="node1" presStyleIdx="3" presStyleCnt="7"/>
      <dgm:spPr/>
    </dgm:pt>
    <dgm:pt modelId="{57C3B2E6-E44C-4B97-9554-296D76377A20}" type="pres">
      <dgm:prSet presAssocID="{ADF04087-618C-4072-83C4-24559DCCD84E}" presName="desTx" presStyleLbl="fgAcc1" presStyleIdx="3" presStyleCnt="7">
        <dgm:presLayoutVars>
          <dgm:bulletEnabled val="1"/>
        </dgm:presLayoutVars>
      </dgm:prSet>
      <dgm:spPr/>
    </dgm:pt>
    <dgm:pt modelId="{CEFC9E4F-B63C-426F-9D7C-B44DA4792C4B}" type="pres">
      <dgm:prSet presAssocID="{F3919A4B-A7E2-4336-9FBD-F87776F990E5}" presName="sibTrans" presStyleLbl="sibTrans2D1" presStyleIdx="3" presStyleCnt="6"/>
      <dgm:spPr/>
    </dgm:pt>
    <dgm:pt modelId="{BECCDB42-BF0D-465C-95F7-C5ED7B2E67DA}" type="pres">
      <dgm:prSet presAssocID="{F3919A4B-A7E2-4336-9FBD-F87776F990E5}" presName="connTx" presStyleLbl="sibTrans2D1" presStyleIdx="3" presStyleCnt="6"/>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7">
        <dgm:presLayoutVars>
          <dgm:chMax val="0"/>
          <dgm:chPref val="0"/>
          <dgm:bulletEnabled val="1"/>
        </dgm:presLayoutVars>
      </dgm:prSet>
      <dgm:spPr/>
    </dgm:pt>
    <dgm:pt modelId="{33DBDA82-995D-4A7B-9401-951000757382}" type="pres">
      <dgm:prSet presAssocID="{6586A170-8336-49FE-9FF0-D4AC77D95B19}" presName="parSh" presStyleLbl="node1" presStyleIdx="4" presStyleCnt="7"/>
      <dgm:spPr/>
    </dgm:pt>
    <dgm:pt modelId="{D2BD5CF2-F9F2-493B-B5FE-EC753E63780A}" type="pres">
      <dgm:prSet presAssocID="{6586A170-8336-49FE-9FF0-D4AC77D95B19}" presName="desTx" presStyleLbl="fgAcc1" presStyleIdx="4" presStyleCnt="7">
        <dgm:presLayoutVars>
          <dgm:bulletEnabled val="1"/>
        </dgm:presLayoutVars>
      </dgm:prSet>
      <dgm:spPr/>
    </dgm:pt>
    <dgm:pt modelId="{0335DF06-5D91-417C-9DCA-549A2B946184}" type="pres">
      <dgm:prSet presAssocID="{1E292716-B605-472A-A7AF-6DC7AE4CE6CD}" presName="sibTrans" presStyleLbl="sibTrans2D1" presStyleIdx="4" presStyleCnt="6"/>
      <dgm:spPr/>
    </dgm:pt>
    <dgm:pt modelId="{51C02FC2-D594-4949-BBB4-5B0F683E234C}" type="pres">
      <dgm:prSet presAssocID="{1E292716-B605-472A-A7AF-6DC7AE4CE6CD}" presName="connTx" presStyleLbl="sibTrans2D1" presStyleIdx="4" presStyleCnt="6"/>
      <dgm:spPr/>
    </dgm:pt>
    <dgm:pt modelId="{1EC6E1AB-0B63-4820-B045-4AC354F9E553}" type="pres">
      <dgm:prSet presAssocID="{7F3214EA-57BF-4A7D-B55C-701188881C82}" presName="composite" presStyleCnt="0"/>
      <dgm:spPr/>
    </dgm:pt>
    <dgm:pt modelId="{0121AFBA-6E89-40D2-89D1-A575B553E46E}" type="pres">
      <dgm:prSet presAssocID="{7F3214EA-57BF-4A7D-B55C-701188881C82}" presName="parTx" presStyleLbl="node1" presStyleIdx="4" presStyleCnt="7">
        <dgm:presLayoutVars>
          <dgm:chMax val="0"/>
          <dgm:chPref val="0"/>
          <dgm:bulletEnabled val="1"/>
        </dgm:presLayoutVars>
      </dgm:prSet>
      <dgm:spPr/>
    </dgm:pt>
    <dgm:pt modelId="{9C174F0F-509E-4422-9E47-1FD11B8BE6CB}" type="pres">
      <dgm:prSet presAssocID="{7F3214EA-57BF-4A7D-B55C-701188881C82}" presName="parSh" presStyleLbl="node1" presStyleIdx="5" presStyleCnt="7"/>
      <dgm:spPr/>
    </dgm:pt>
    <dgm:pt modelId="{CD93931D-C0DC-46CA-B1CD-438390C21AE1}" type="pres">
      <dgm:prSet presAssocID="{7F3214EA-57BF-4A7D-B55C-701188881C82}" presName="desTx" presStyleLbl="fgAcc1" presStyleIdx="5" presStyleCnt="7">
        <dgm:presLayoutVars>
          <dgm:bulletEnabled val="1"/>
        </dgm:presLayoutVars>
      </dgm:prSet>
      <dgm:spPr/>
    </dgm:pt>
    <dgm:pt modelId="{6696901A-5DCB-4470-AA3A-AF0641DD8039}" type="pres">
      <dgm:prSet presAssocID="{D1B23490-1E14-4BD2-BBEF-D81C4585D361}" presName="sibTrans" presStyleLbl="sibTrans2D1" presStyleIdx="5" presStyleCnt="6"/>
      <dgm:spPr/>
    </dgm:pt>
    <dgm:pt modelId="{D92B9712-8044-4CB0-9A85-F8E9CC6E38F5}" type="pres">
      <dgm:prSet presAssocID="{D1B23490-1E14-4BD2-BBEF-D81C4585D361}" presName="connTx" presStyleLbl="sibTrans2D1" presStyleIdx="5" presStyleCnt="6"/>
      <dgm:spPr/>
    </dgm:pt>
    <dgm:pt modelId="{B85757BB-7A06-4FDF-914A-2B693F048A8D}" type="pres">
      <dgm:prSet presAssocID="{B34DD685-6BE4-4421-B9DA-47AE832C7EAB}" presName="composite" presStyleCnt="0"/>
      <dgm:spPr/>
    </dgm:pt>
    <dgm:pt modelId="{6CA5D585-6FD6-47FA-846B-17FDEF16285C}" type="pres">
      <dgm:prSet presAssocID="{B34DD685-6BE4-4421-B9DA-47AE832C7EAB}" presName="parTx" presStyleLbl="node1" presStyleIdx="5" presStyleCnt="7">
        <dgm:presLayoutVars>
          <dgm:chMax val="0"/>
          <dgm:chPref val="0"/>
          <dgm:bulletEnabled val="1"/>
        </dgm:presLayoutVars>
      </dgm:prSet>
      <dgm:spPr/>
    </dgm:pt>
    <dgm:pt modelId="{6E7A9EB0-DBD8-4361-A243-56F88331B886}" type="pres">
      <dgm:prSet presAssocID="{B34DD685-6BE4-4421-B9DA-47AE832C7EAB}" presName="parSh" presStyleLbl="node1" presStyleIdx="6" presStyleCnt="7"/>
      <dgm:spPr/>
    </dgm:pt>
    <dgm:pt modelId="{2DC42BFF-FF52-4E99-941F-5D2CA03F97C1}" type="pres">
      <dgm:prSet presAssocID="{B34DD685-6BE4-4421-B9DA-47AE832C7EAB}" presName="desTx" presStyleLbl="fgAcc1" presStyleIdx="6" presStyleCnt="7">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D41DD903-95EF-4D48-8EDC-6A7A7F388C97}" srcId="{407ABB1E-CB69-44E5-8079-DB7F5955D926}" destId="{7F3214EA-57BF-4A7D-B55C-701188881C82}" srcOrd="5"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49B10629-E41F-4F75-B264-E6929DECF6D2}" type="presOf" srcId="{5DA95C0A-A1DC-413D-BDF4-CBAD197E4673}" destId="{A4209AF6-29A3-4A73-8BCC-FD5667E5B24A}" srcOrd="0" destOrd="0" presId="urn:microsoft.com/office/officeart/2005/8/layout/process3"/>
    <dgm:cxn modelId="{0535482B-778A-4447-BDBB-04E1AACD8918}" type="presOf" srcId="{D1B23490-1E14-4BD2-BBEF-D81C4585D361}" destId="{6696901A-5DCB-4470-AA3A-AF0641DD8039}" srcOrd="0" destOrd="0" presId="urn:microsoft.com/office/officeart/2005/8/layout/process3"/>
    <dgm:cxn modelId="{7D299632-C0DF-43C7-BB2F-04E568F1C403}" type="presOf" srcId="{B34DD685-6BE4-4421-B9DA-47AE832C7EAB}" destId="{6CA5D585-6FD6-47FA-846B-17FDEF16285C}" srcOrd="0" destOrd="0" presId="urn:microsoft.com/office/officeart/2005/8/layout/process3"/>
    <dgm:cxn modelId="{774FB93C-C406-4783-86AC-3055FC0088E3}" srcId="{407ABB1E-CB69-44E5-8079-DB7F5955D926}" destId="{B34DD685-6BE4-4421-B9DA-47AE832C7EAB}" srcOrd="6" destOrd="0" parTransId="{46F19894-8C13-4AC4-A700-137F8EB950B7}" sibTransId="{D9766CCB-160A-4E9E-89A4-CDF41C1D0CD0}"/>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94560952-F828-4515-B73F-F8E769283EB9}" srcId="{611E47AF-C61B-4BA4-844A-26AB3FDEEF30}" destId="{CE5E39B0-85CC-417C-BCC5-94405144C5BD}" srcOrd="0" destOrd="0" parTransId="{5B1E21D9-B5A8-4E55-99DE-01F9125B39DA}" sibTransId="{E9FE3C1B-87F9-442B-B40D-F01930AA08AF}"/>
    <dgm:cxn modelId="{47E06978-E8F4-4E14-8A02-FB6AFCA19CB1}" type="presOf" srcId="{7F3214EA-57BF-4A7D-B55C-701188881C82}" destId="{9C174F0F-509E-4422-9E47-1FD11B8BE6CB}" srcOrd="1" destOrd="0" presId="urn:microsoft.com/office/officeart/2005/8/layout/process3"/>
    <dgm:cxn modelId="{907DF478-1E94-46BC-A415-881A1C0DC96B}" srcId="{B34DD685-6BE4-4421-B9DA-47AE832C7EAB}" destId="{D1290286-5D76-43AC-824E-D1987840692F}" srcOrd="0" destOrd="0" parTransId="{8285C63D-53DA-4FC5-9511-A9A112E85336}" sibTransId="{80776CD3-E9BE-442A-A48F-C7AB37F483B4}"/>
    <dgm:cxn modelId="{7D92EE7B-F4A3-446D-BB31-DEDB3AC9FDC3}" type="presOf" srcId="{B34DD685-6BE4-4421-B9DA-47AE832C7EAB}" destId="{6E7A9EB0-DBD8-4361-A243-56F88331B886}"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99D22385-D700-4B09-AE8D-9705967CE02C}" type="presOf" srcId="{7F3214EA-57BF-4A7D-B55C-701188881C82}" destId="{0121AFBA-6E89-40D2-89D1-A575B553E46E}"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2BB5D694-5420-4416-90FE-4104F19FC0A2}" type="presOf" srcId="{D1B23490-1E14-4BD2-BBEF-D81C4585D361}" destId="{D92B9712-8044-4CB0-9A85-F8E9CC6E38F5}"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935249D-C98D-4211-9FB5-D199ECDC69F3}" type="presOf" srcId="{6FA63B2F-B249-452B-A005-BE35009DAF50}" destId="{6115F797-A6DE-4EF2-9CBB-FE74A6005419}" srcOrd="0" destOrd="0" presId="urn:microsoft.com/office/officeart/2005/8/layout/process3"/>
    <dgm:cxn modelId="{385311A1-7EB0-4FE8-AEFA-7C38067834D3}" type="presOf" srcId="{7C04E8C8-D36B-46B4-B263-EE38D8A73A33}" destId="{57C3B2E6-E44C-4B97-9554-296D76377A20}"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11054FC9-2FFB-4F08-A8C3-33C7BE2859F9}" type="presOf" srcId="{CE5E39B0-85CC-417C-BCC5-94405144C5BD}" destId="{884CF67F-2F71-43A0-90CB-746C44327532}" srcOrd="0"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D28CE0CA-07EF-41F0-9DDC-BF4E4537751F}" type="presOf" srcId="{D1290286-5D76-43AC-824E-D1987840692F}" destId="{2DC42BFF-FF52-4E99-941F-5D2CA03F97C1}" srcOrd="0" destOrd="0" presId="urn:microsoft.com/office/officeart/2005/8/layout/process3"/>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89F871E5-05F7-4C8A-AA66-F7E0BA7ABE52}" type="presOf" srcId="{1FA3504F-A0AF-4DD5-AB62-2C9FC0CAA5F7}" destId="{D2BD5CF2-F9F2-493B-B5FE-EC753E63780A}" srcOrd="0" destOrd="0" presId="urn:microsoft.com/office/officeart/2005/8/layout/process3"/>
    <dgm:cxn modelId="{D580D3E7-55B9-4D94-8B86-AF1B1DC27579}" srcId="{7F3214EA-57BF-4A7D-B55C-701188881C82}" destId="{E86AC289-7AD9-4F43-A6F4-995D24B066B0}" srcOrd="0" destOrd="0" parTransId="{A0F25F2C-2846-4A0F-8AD4-864669811379}" sibTransId="{99813940-96D1-4A54-B4A3-BB1C2CC20783}"/>
    <dgm:cxn modelId="{B3A175F0-8226-45C0-9D78-9A9D8C4738AA}" type="presOf" srcId="{E86AC289-7AD9-4F43-A6F4-995D24B066B0}" destId="{CD93931D-C0DC-46CA-B1CD-438390C21AE1}" srcOrd="0" destOrd="0" presId="urn:microsoft.com/office/officeart/2005/8/layout/process3"/>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112D9A1B-41D2-4E5D-8B5B-7947BB85C423}" type="presParOf" srcId="{0AED3C5B-10AD-4809-94A0-576F9D336B2F}" destId="{1EC6E1AB-0B63-4820-B045-4AC354F9E553}" srcOrd="10" destOrd="0" presId="urn:microsoft.com/office/officeart/2005/8/layout/process3"/>
    <dgm:cxn modelId="{3B20A92A-1595-4C75-B322-EC81B2655748}" type="presParOf" srcId="{1EC6E1AB-0B63-4820-B045-4AC354F9E553}" destId="{0121AFBA-6E89-40D2-89D1-A575B553E46E}" srcOrd="0" destOrd="0" presId="urn:microsoft.com/office/officeart/2005/8/layout/process3"/>
    <dgm:cxn modelId="{E57D9197-165E-44B0-A655-AF2307A69B40}" type="presParOf" srcId="{1EC6E1AB-0B63-4820-B045-4AC354F9E553}" destId="{9C174F0F-509E-4422-9E47-1FD11B8BE6CB}" srcOrd="1" destOrd="0" presId="urn:microsoft.com/office/officeart/2005/8/layout/process3"/>
    <dgm:cxn modelId="{D6A2F6F2-F0DC-4BAC-9282-AD563345C9A7}" type="presParOf" srcId="{1EC6E1AB-0B63-4820-B045-4AC354F9E553}" destId="{CD93931D-C0DC-46CA-B1CD-438390C21AE1}" srcOrd="2" destOrd="0" presId="urn:microsoft.com/office/officeart/2005/8/layout/process3"/>
    <dgm:cxn modelId="{1153F1DF-52B9-4298-A8AB-A76EDBE9908D}" type="presParOf" srcId="{0AED3C5B-10AD-4809-94A0-576F9D336B2F}" destId="{6696901A-5DCB-4470-AA3A-AF0641DD8039}" srcOrd="11" destOrd="0" presId="urn:microsoft.com/office/officeart/2005/8/layout/process3"/>
    <dgm:cxn modelId="{13C82F9A-F7BB-43EF-BA1C-CCE5E7699609}" type="presParOf" srcId="{6696901A-5DCB-4470-AA3A-AF0641DD8039}" destId="{D92B9712-8044-4CB0-9A85-F8E9CC6E38F5}" srcOrd="0" destOrd="0" presId="urn:microsoft.com/office/officeart/2005/8/layout/process3"/>
    <dgm:cxn modelId="{924CC2B2-4B4E-4FE6-8955-CCF1A622D82E}" type="presParOf" srcId="{0AED3C5B-10AD-4809-94A0-576F9D336B2F}" destId="{B85757BB-7A06-4FDF-914A-2B693F048A8D}" srcOrd="12" destOrd="0" presId="urn:microsoft.com/office/officeart/2005/8/layout/process3"/>
    <dgm:cxn modelId="{C134D507-99F5-49D1-B463-7BF0C19B762C}" type="presParOf" srcId="{B85757BB-7A06-4FDF-914A-2B693F048A8D}" destId="{6CA5D585-6FD6-47FA-846B-17FDEF16285C}" srcOrd="0" destOrd="0" presId="urn:microsoft.com/office/officeart/2005/8/layout/process3"/>
    <dgm:cxn modelId="{979CC138-97A2-479A-ABF4-A560556FFE23}" type="presParOf" srcId="{B85757BB-7A06-4FDF-914A-2B693F048A8D}" destId="{6E7A9EB0-DBD8-4361-A243-56F88331B886}" srcOrd="1" destOrd="0" presId="urn:microsoft.com/office/officeart/2005/8/layout/process3"/>
    <dgm:cxn modelId="{E6059DC9-029F-496C-A6AA-2B36CDEFDFBF}" type="presParOf" srcId="{B85757BB-7A06-4FDF-914A-2B693F048A8D}" destId="{2DC42BFF-FF52-4E99-941F-5D2CA03F97C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07ABB1E-CB69-44E5-8079-DB7F5955D926}" type="doc">
      <dgm:prSet loTypeId="urn:microsoft.com/office/officeart/2005/8/layout/funnel1"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491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347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144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119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70,67 %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39,33%</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24,24%</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CE5E39B0-85CC-417C-BCC5-94405144C5BD}">
      <dgm:prSet/>
      <dgm:spPr/>
      <dgm:t>
        <a:bodyPr rtlCol="0"/>
        <a:lstStyle/>
        <a:p>
          <a:pPr algn="ctr" rtl="0"/>
          <a:r>
            <a:rPr lang="fr-FR" noProof="0" dirty="0">
              <a:latin typeface="Arial Black" panose="020B0A04020102020204" pitchFamily="34" charset="0"/>
            </a:rPr>
            <a:t>55,11%</a:t>
          </a:r>
        </a:p>
      </dgm:t>
    </dgm:pt>
    <dgm:pt modelId="{5B1E21D9-B5A8-4E55-99DE-01F9125B39DA}" type="parTrans" cxnId="{94560952-F828-4515-B73F-F8E769283EB9}">
      <dgm:prSet/>
      <dgm:spPr/>
      <dgm:t>
        <a:bodyPr/>
        <a:lstStyle/>
        <a:p>
          <a:endParaRPr lang="fr-FR"/>
        </a:p>
      </dgm:t>
    </dgm:pt>
    <dgm:pt modelId="{E9FE3C1B-87F9-442B-B40D-F01930AA08AF}" type="sibTrans" cxnId="{94560952-F828-4515-B73F-F8E769283EB9}">
      <dgm:prSet/>
      <dgm:spPr/>
      <dgm:t>
        <a:bodyPr/>
        <a:lstStyle/>
        <a:p>
          <a:endParaRPr lang="fr-FR"/>
        </a:p>
      </dgm:t>
    </dgm:pt>
    <dgm:pt modelId="{63548EAD-C0AA-4207-A162-1B62D184FD0C}" type="pres">
      <dgm:prSet presAssocID="{407ABB1E-CB69-44E5-8079-DB7F5955D926}" presName="Name0" presStyleCnt="0">
        <dgm:presLayoutVars>
          <dgm:chMax val="4"/>
          <dgm:resizeHandles val="exact"/>
        </dgm:presLayoutVars>
      </dgm:prSet>
      <dgm:spPr/>
    </dgm:pt>
    <dgm:pt modelId="{473561CC-B373-418B-AF2D-3D29FBCDEF1F}" type="pres">
      <dgm:prSet presAssocID="{407ABB1E-CB69-44E5-8079-DB7F5955D926}" presName="ellipse" presStyleLbl="trBgShp" presStyleIdx="0" presStyleCnt="1"/>
      <dgm:spPr/>
    </dgm:pt>
    <dgm:pt modelId="{D337024A-3B5F-47F2-80A7-9560F6E717E6}" type="pres">
      <dgm:prSet presAssocID="{407ABB1E-CB69-44E5-8079-DB7F5955D926}" presName="arrow1" presStyleLbl="fgShp" presStyleIdx="0" presStyleCnt="1"/>
      <dgm:spPr/>
    </dgm:pt>
    <dgm:pt modelId="{31D6FD0D-4184-4CB7-9B79-45A1DA1AAC12}" type="pres">
      <dgm:prSet presAssocID="{407ABB1E-CB69-44E5-8079-DB7F5955D926}" presName="rectangle" presStyleLbl="revTx" presStyleIdx="0" presStyleCnt="1">
        <dgm:presLayoutVars>
          <dgm:bulletEnabled val="1"/>
        </dgm:presLayoutVars>
      </dgm:prSet>
      <dgm:spPr/>
    </dgm:pt>
    <dgm:pt modelId="{E9A71430-DBD0-4A6D-9A01-C6A5211CD30E}" type="pres">
      <dgm:prSet presAssocID="{1D42E346-F6FB-4880-9769-ADD02C578B5F}" presName="item1" presStyleLbl="node1" presStyleIdx="0" presStyleCnt="3">
        <dgm:presLayoutVars>
          <dgm:bulletEnabled val="1"/>
        </dgm:presLayoutVars>
      </dgm:prSet>
      <dgm:spPr/>
    </dgm:pt>
    <dgm:pt modelId="{39CD64DE-BD8A-4BEE-928F-70A9BC31E76B}" type="pres">
      <dgm:prSet presAssocID="{5DA95C0A-A1DC-413D-BDF4-CBAD197E4673}" presName="item2" presStyleLbl="node1" presStyleIdx="1" presStyleCnt="3">
        <dgm:presLayoutVars>
          <dgm:bulletEnabled val="1"/>
        </dgm:presLayoutVars>
      </dgm:prSet>
      <dgm:spPr/>
    </dgm:pt>
    <dgm:pt modelId="{15F1CF31-E2C6-44A8-8EBA-2C087B27A855}" type="pres">
      <dgm:prSet presAssocID="{ADF04087-618C-4072-83C4-24559DCCD84E}" presName="item3" presStyleLbl="node1" presStyleIdx="2" presStyleCnt="3">
        <dgm:presLayoutVars>
          <dgm:bulletEnabled val="1"/>
        </dgm:presLayoutVars>
      </dgm:prSet>
      <dgm:spPr/>
    </dgm:pt>
    <dgm:pt modelId="{031910C0-D3B7-4304-8D39-7C2CF06691CE}" type="pres">
      <dgm:prSet presAssocID="{407ABB1E-CB69-44E5-8079-DB7F5955D926}" presName="funnel" presStyleLbl="trAlignAcc1" presStyleIdx="0" presStyleCnt="1"/>
      <dgm:spPr/>
    </dgm:pt>
  </dgm:ptLst>
  <dgm:cxnLst>
    <dgm:cxn modelId="{850F4301-81ED-4D37-B50E-97B938A8410E}" type="presOf" srcId="{CE5E39B0-85CC-417C-BCC5-94405144C5BD}" destId="{15F1CF31-E2C6-44A8-8EBA-2C087B27A855}" srcOrd="0" destOrd="1" presId="urn:microsoft.com/office/officeart/2005/8/layout/funnel1"/>
    <dgm:cxn modelId="{D41DD903-95EF-4D48-8EDC-6A7A7F388C97}" srcId="{407ABB1E-CB69-44E5-8079-DB7F5955D926}" destId="{7F3214EA-57BF-4A7D-B55C-701188881C82}" srcOrd="5" destOrd="0" parTransId="{98F7FF55-F2C6-4116-917D-F4D13B1D3A41}" sibTransId="{D1B23490-1E14-4BD2-BBEF-D81C4585D361}"/>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774FB93C-C406-4783-86AC-3055FC0088E3}" srcId="{407ABB1E-CB69-44E5-8079-DB7F5955D926}" destId="{B34DD685-6BE4-4421-B9DA-47AE832C7EAB}" srcOrd="6" destOrd="0" parTransId="{46F19894-8C13-4AC4-A700-137F8EB950B7}" sibTransId="{D9766CCB-160A-4E9E-89A4-CDF41C1D0CD0}"/>
    <dgm:cxn modelId="{7980F24F-015B-4533-A89F-1C569574322C}" srcId="{ADF04087-618C-4072-83C4-24559DCCD84E}" destId="{7C04E8C8-D36B-46B4-B263-EE38D8A73A33}" srcOrd="0" destOrd="0" parTransId="{ED5FAB76-3ADB-486B-B1FE-18444484531B}" sibTransId="{0981D1F4-E996-4C29-B476-F4DAAB473842}"/>
    <dgm:cxn modelId="{94560952-F828-4515-B73F-F8E769283EB9}" srcId="{611E47AF-C61B-4BA4-844A-26AB3FDEEF30}" destId="{CE5E39B0-85CC-417C-BCC5-94405144C5BD}" srcOrd="0" destOrd="0" parTransId="{5B1E21D9-B5A8-4E55-99DE-01F9125B39DA}" sibTransId="{E9FE3C1B-87F9-442B-B40D-F01930AA08AF}"/>
    <dgm:cxn modelId="{1C433553-10A2-496A-A7FA-AE7DA8FD23EE}" type="presOf" srcId="{1D42E346-F6FB-4880-9769-ADD02C578B5F}" destId="{39CD64DE-BD8A-4BEE-928F-70A9BC31E76B}" srcOrd="0" destOrd="0" presId="urn:microsoft.com/office/officeart/2005/8/layout/funnel1"/>
    <dgm:cxn modelId="{907DF478-1E94-46BC-A415-881A1C0DC96B}" srcId="{B34DD685-6BE4-4421-B9DA-47AE832C7EAB}" destId="{D1290286-5D76-43AC-824E-D1987840692F}" srcOrd="0" destOrd="0" parTransId="{8285C63D-53DA-4FC5-9511-A9A112E85336}" sibTransId="{80776CD3-E9BE-442A-A48F-C7AB37F483B4}"/>
    <dgm:cxn modelId="{BC3B057F-729F-4C56-8E95-4D5C509710E2}" srcId="{407ABB1E-CB69-44E5-8079-DB7F5955D926}" destId="{6586A170-8336-49FE-9FF0-D4AC77D95B19}" srcOrd="4" destOrd="0" parTransId="{68734F2A-B49D-470B-94E9-B55A13F7CF60}" sibTransId="{1E292716-B605-472A-A7AF-6DC7AE4CE6CD}"/>
    <dgm:cxn modelId="{D796859D-8AFD-4D65-A646-27BC3399F58A}" type="presOf" srcId="{5DA95C0A-A1DC-413D-BDF4-CBAD197E4673}" destId="{E9A71430-DBD0-4A6D-9A01-C6A5211CD30E}" srcOrd="0" destOrd="0" presId="urn:microsoft.com/office/officeart/2005/8/layout/funnel1"/>
    <dgm:cxn modelId="{5E6579A1-BBC6-4F08-9709-43D8FCAF74E5}" type="presOf" srcId="{407ABB1E-CB69-44E5-8079-DB7F5955D926}" destId="{63548EAD-C0AA-4207-A162-1B62D184FD0C}" srcOrd="0" destOrd="0" presId="urn:microsoft.com/office/officeart/2005/8/layout/funnel1"/>
    <dgm:cxn modelId="{13F403A2-BBAF-40A9-B685-66B9CAADE3A4}" type="presOf" srcId="{611E47AF-C61B-4BA4-844A-26AB3FDEEF30}" destId="{15F1CF31-E2C6-44A8-8EBA-2C087B27A855}" srcOrd="0" destOrd="0" presId="urn:microsoft.com/office/officeart/2005/8/layout/funnel1"/>
    <dgm:cxn modelId="{2893D6A3-4583-4FF2-92BB-CA6967DCBDB6}" type="presOf" srcId="{ADF04087-618C-4072-83C4-24559DCCD84E}" destId="{31D6FD0D-4184-4CB7-9B79-45A1DA1AAC12}" srcOrd="0" destOrd="0" presId="urn:microsoft.com/office/officeart/2005/8/layout/funnel1"/>
    <dgm:cxn modelId="{E5C4FABC-C0DE-4B77-A29D-FE922F197D89}" type="presOf" srcId="{7C04E8C8-D36B-46B4-B263-EE38D8A73A33}" destId="{31D6FD0D-4184-4CB7-9B79-45A1DA1AAC12}" srcOrd="0" destOrd="1" presId="urn:microsoft.com/office/officeart/2005/8/layout/funnel1"/>
    <dgm:cxn modelId="{B416B7CA-4CB5-4C31-959C-049EF2F84F04}" srcId="{5DA95C0A-A1DC-413D-BDF4-CBAD197E4673}" destId="{C0EB5394-BF3C-4769-B0F9-E9CE55BD78C4}" srcOrd="0" destOrd="0" parTransId="{3ADC49DF-5876-4BEA-B3A8-2073277FB8D6}" sibTransId="{A1B1D5C0-27FD-4F5C-9653-B80E1A62275B}"/>
    <dgm:cxn modelId="{19564FD3-9555-4ACF-8413-DBE46FCAB590}" srcId="{407ABB1E-CB69-44E5-8079-DB7F5955D926}" destId="{611E47AF-C61B-4BA4-844A-26AB3FDEEF30}" srcOrd="0" destOrd="0" parTransId="{687DC825-000F-4F8F-9621-019450C2E1B4}" sibTransId="{8C1C84A3-A40E-46BD-8673-066A3E806E00}"/>
    <dgm:cxn modelId="{70E05CD7-4AF1-4D04-BBB4-AE5593208214}" type="presOf" srcId="{C0EB5394-BF3C-4769-B0F9-E9CE55BD78C4}" destId="{E9A71430-DBD0-4A6D-9A01-C6A5211CD30E}" srcOrd="0" destOrd="1" presId="urn:microsoft.com/office/officeart/2005/8/layout/funnel1"/>
    <dgm:cxn modelId="{0E0B12E0-EA38-46BD-800B-E5CA096C2FA6}" srcId="{407ABB1E-CB69-44E5-8079-DB7F5955D926}" destId="{ADF04087-618C-4072-83C4-24559DCCD84E}" srcOrd="3" destOrd="0" parTransId="{14CE9D03-CDE1-418B-BD11-1ECF48230707}" sibTransId="{F3919A4B-A7E2-4336-9FBD-F87776F990E5}"/>
    <dgm:cxn modelId="{D580D3E7-55B9-4D94-8B86-AF1B1DC27579}" srcId="{7F3214EA-57BF-4A7D-B55C-701188881C82}" destId="{E86AC289-7AD9-4F43-A6F4-995D24B066B0}" srcOrd="0" destOrd="0" parTransId="{A0F25F2C-2846-4A0F-8AD4-864669811379}" sibTransId="{99813940-96D1-4A54-B4A3-BB1C2CC20783}"/>
    <dgm:cxn modelId="{A5B6DAF9-9B95-44E5-B1D5-26C972688527}" type="presOf" srcId="{6FA63B2F-B249-452B-A005-BE35009DAF50}" destId="{39CD64DE-BD8A-4BEE-928F-70A9BC31E76B}" srcOrd="0" destOrd="1" presId="urn:microsoft.com/office/officeart/2005/8/layout/funnel1"/>
    <dgm:cxn modelId="{614A98A6-DBB8-4D27-9523-2F0C2C8F964A}" type="presParOf" srcId="{63548EAD-C0AA-4207-A162-1B62D184FD0C}" destId="{473561CC-B373-418B-AF2D-3D29FBCDEF1F}" srcOrd="0" destOrd="0" presId="urn:microsoft.com/office/officeart/2005/8/layout/funnel1"/>
    <dgm:cxn modelId="{1209E955-4BC6-4FC9-997C-7A7BF40673A6}" type="presParOf" srcId="{63548EAD-C0AA-4207-A162-1B62D184FD0C}" destId="{D337024A-3B5F-47F2-80A7-9560F6E717E6}" srcOrd="1" destOrd="0" presId="urn:microsoft.com/office/officeart/2005/8/layout/funnel1"/>
    <dgm:cxn modelId="{B662E1F0-3366-4BD7-8B1C-AFF9F1E10E81}" type="presParOf" srcId="{63548EAD-C0AA-4207-A162-1B62D184FD0C}" destId="{31D6FD0D-4184-4CB7-9B79-45A1DA1AAC12}" srcOrd="2" destOrd="0" presId="urn:microsoft.com/office/officeart/2005/8/layout/funnel1"/>
    <dgm:cxn modelId="{2A51699A-9CF5-47EE-AD7E-87AF02F21E8A}" type="presParOf" srcId="{63548EAD-C0AA-4207-A162-1B62D184FD0C}" destId="{E9A71430-DBD0-4A6D-9A01-C6A5211CD30E}" srcOrd="3" destOrd="0" presId="urn:microsoft.com/office/officeart/2005/8/layout/funnel1"/>
    <dgm:cxn modelId="{F530E74E-D982-42D1-8100-A889D8684B02}" type="presParOf" srcId="{63548EAD-C0AA-4207-A162-1B62D184FD0C}" destId="{39CD64DE-BD8A-4BEE-928F-70A9BC31E76B}" srcOrd="4" destOrd="0" presId="urn:microsoft.com/office/officeart/2005/8/layout/funnel1"/>
    <dgm:cxn modelId="{F6DF5962-1CCA-4C1F-968A-8D9B437D0DA5}" type="presParOf" srcId="{63548EAD-C0AA-4207-A162-1B62D184FD0C}" destId="{15F1CF31-E2C6-44A8-8EBA-2C087B27A855}" srcOrd="5" destOrd="0" presId="urn:microsoft.com/office/officeart/2005/8/layout/funnel1"/>
    <dgm:cxn modelId="{B75464D3-A176-43DE-880C-2AB2C04AC334}" type="presParOf" srcId="{63548EAD-C0AA-4207-A162-1B62D184FD0C}" destId="{031910C0-D3B7-4304-8D39-7C2CF06691CE}"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07ABB1E-CB69-44E5-8079-DB7F5955D926}" type="doc">
      <dgm:prSet loTypeId="urn:microsoft.com/office/officeart/2005/8/layout/funnel1"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216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122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94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136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56,48 %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43,52%</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62,96%</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405310CA-C0B2-41FC-A8FC-247D8F34EFF1}">
      <dgm:prSet/>
      <dgm:spPr/>
      <dgm:t>
        <a:bodyPr rtlCol="0"/>
        <a:lstStyle/>
        <a:p>
          <a:pPr algn="ctr" rtl="0"/>
          <a:r>
            <a:rPr lang="fr-FR" noProof="0" dirty="0">
              <a:latin typeface="Arial Black" panose="020B0A04020102020204" pitchFamily="34" charset="0"/>
            </a:rPr>
            <a:t>24,24%</a:t>
          </a:r>
        </a:p>
      </dgm:t>
    </dgm:pt>
    <dgm:pt modelId="{92615FF3-0E69-4F46-BFCC-C0E85B4466C1}" type="parTrans" cxnId="{E8544DCB-216E-45CB-B492-C76E5C7876BE}">
      <dgm:prSet/>
      <dgm:spPr/>
      <dgm:t>
        <a:bodyPr/>
        <a:lstStyle/>
        <a:p>
          <a:endParaRPr lang="fr-FR"/>
        </a:p>
      </dgm:t>
    </dgm:pt>
    <dgm:pt modelId="{9C67CD7F-0B6B-4C9E-BA39-6306607B0C60}" type="sibTrans" cxnId="{E8544DCB-216E-45CB-B492-C76E5C7876BE}">
      <dgm:prSet/>
      <dgm:spPr/>
      <dgm:t>
        <a:bodyPr/>
        <a:lstStyle/>
        <a:p>
          <a:endParaRPr lang="fr-FR"/>
        </a:p>
      </dgm:t>
    </dgm:pt>
    <dgm:pt modelId="{F7179AFB-B99A-4765-953C-EEB9519188DE}" type="pres">
      <dgm:prSet presAssocID="{407ABB1E-CB69-44E5-8079-DB7F5955D926}" presName="Name0" presStyleCnt="0">
        <dgm:presLayoutVars>
          <dgm:chMax val="4"/>
          <dgm:resizeHandles val="exact"/>
        </dgm:presLayoutVars>
      </dgm:prSet>
      <dgm:spPr/>
    </dgm:pt>
    <dgm:pt modelId="{FECF03A1-B39D-48E6-A817-45818DCAD5C3}" type="pres">
      <dgm:prSet presAssocID="{407ABB1E-CB69-44E5-8079-DB7F5955D926}" presName="ellipse" presStyleLbl="trBgShp" presStyleIdx="0" presStyleCnt="1"/>
      <dgm:spPr/>
    </dgm:pt>
    <dgm:pt modelId="{FD8A01CF-D265-483E-BFDC-33FF0DD6C932}" type="pres">
      <dgm:prSet presAssocID="{407ABB1E-CB69-44E5-8079-DB7F5955D926}" presName="arrow1" presStyleLbl="fgShp" presStyleIdx="0" presStyleCnt="1"/>
      <dgm:spPr/>
    </dgm:pt>
    <dgm:pt modelId="{E233C78B-6243-45A3-8D0F-BD711D2AC7AD}" type="pres">
      <dgm:prSet presAssocID="{407ABB1E-CB69-44E5-8079-DB7F5955D926}" presName="rectangle" presStyleLbl="revTx" presStyleIdx="0" presStyleCnt="1">
        <dgm:presLayoutVars>
          <dgm:bulletEnabled val="1"/>
        </dgm:presLayoutVars>
      </dgm:prSet>
      <dgm:spPr/>
    </dgm:pt>
    <dgm:pt modelId="{4962222E-C236-4FD6-9D8B-15B3A11576BB}" type="pres">
      <dgm:prSet presAssocID="{1D42E346-F6FB-4880-9769-ADD02C578B5F}" presName="item1" presStyleLbl="node1" presStyleIdx="0" presStyleCnt="3">
        <dgm:presLayoutVars>
          <dgm:bulletEnabled val="1"/>
        </dgm:presLayoutVars>
      </dgm:prSet>
      <dgm:spPr/>
    </dgm:pt>
    <dgm:pt modelId="{374A6223-59FE-48D4-A04F-DB14895F1BFA}" type="pres">
      <dgm:prSet presAssocID="{5DA95C0A-A1DC-413D-BDF4-CBAD197E4673}" presName="item2" presStyleLbl="node1" presStyleIdx="1" presStyleCnt="3">
        <dgm:presLayoutVars>
          <dgm:bulletEnabled val="1"/>
        </dgm:presLayoutVars>
      </dgm:prSet>
      <dgm:spPr/>
    </dgm:pt>
    <dgm:pt modelId="{45D76CF4-2148-4AC7-B583-CB9551CBC1BF}" type="pres">
      <dgm:prSet presAssocID="{ADF04087-618C-4072-83C4-24559DCCD84E}" presName="item3" presStyleLbl="node1" presStyleIdx="2" presStyleCnt="3">
        <dgm:presLayoutVars>
          <dgm:bulletEnabled val="1"/>
        </dgm:presLayoutVars>
      </dgm:prSet>
      <dgm:spPr/>
    </dgm:pt>
    <dgm:pt modelId="{8918F61F-3F4A-45A0-B3A5-9A0FF7857D97}" type="pres">
      <dgm:prSet presAssocID="{407ABB1E-CB69-44E5-8079-DB7F5955D926}" presName="funnel" presStyleLbl="trAlignAcc1" presStyleIdx="0" presStyleCnt="1"/>
      <dgm:spPr/>
    </dgm:pt>
  </dgm:ptLst>
  <dgm:cxnLst>
    <dgm:cxn modelId="{D41DD903-95EF-4D48-8EDC-6A7A7F388C97}" srcId="{407ABB1E-CB69-44E5-8079-DB7F5955D926}" destId="{7F3214EA-57BF-4A7D-B55C-701188881C82}" srcOrd="5" destOrd="0" parTransId="{98F7FF55-F2C6-4116-917D-F4D13B1D3A41}" sibTransId="{D1B23490-1E14-4BD2-BBEF-D81C4585D361}"/>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B5597F0E-EA4A-47EF-81D5-DC966AB3F08C}" type="presOf" srcId="{405310CA-C0B2-41FC-A8FC-247D8F34EFF1}" destId="{45D76CF4-2148-4AC7-B583-CB9551CBC1BF}" srcOrd="0" destOrd="1" presId="urn:microsoft.com/office/officeart/2005/8/layout/funnel1"/>
    <dgm:cxn modelId="{50F3BB19-8F05-4163-AF29-863D588ADEDC}" srcId="{1D42E346-F6FB-4880-9769-ADD02C578B5F}" destId="{6FA63B2F-B249-452B-A005-BE35009DAF50}" srcOrd="0" destOrd="0" parTransId="{A9C11719-848D-467D-B52E-E2527017DA7A}" sibTransId="{43C1A6BD-FC1E-4128-AD6E-942805C80442}"/>
    <dgm:cxn modelId="{774FB93C-C406-4783-86AC-3055FC0088E3}" srcId="{407ABB1E-CB69-44E5-8079-DB7F5955D926}" destId="{B34DD685-6BE4-4421-B9DA-47AE832C7EAB}" srcOrd="6" destOrd="0" parTransId="{46F19894-8C13-4AC4-A700-137F8EB950B7}" sibTransId="{D9766CCB-160A-4E9E-89A4-CDF41C1D0CD0}"/>
    <dgm:cxn modelId="{4105D26E-026F-40D9-97F0-03F738EFB5AC}" type="presOf" srcId="{7C04E8C8-D36B-46B4-B263-EE38D8A73A33}" destId="{E233C78B-6243-45A3-8D0F-BD711D2AC7AD}" srcOrd="0" destOrd="1" presId="urn:microsoft.com/office/officeart/2005/8/layout/funnel1"/>
    <dgm:cxn modelId="{7980F24F-015B-4533-A89F-1C569574322C}" srcId="{ADF04087-618C-4072-83C4-24559DCCD84E}" destId="{7C04E8C8-D36B-46B4-B263-EE38D8A73A33}" srcOrd="0" destOrd="0" parTransId="{ED5FAB76-3ADB-486B-B1FE-18444484531B}" sibTransId="{0981D1F4-E996-4C29-B476-F4DAAB473842}"/>
    <dgm:cxn modelId="{BAF50C54-9C3A-426D-8C45-5E878458E31E}" type="presOf" srcId="{6FA63B2F-B249-452B-A005-BE35009DAF50}" destId="{374A6223-59FE-48D4-A04F-DB14895F1BFA}" srcOrd="0" destOrd="1" presId="urn:microsoft.com/office/officeart/2005/8/layout/funnel1"/>
    <dgm:cxn modelId="{907DF478-1E94-46BC-A415-881A1C0DC96B}" srcId="{B34DD685-6BE4-4421-B9DA-47AE832C7EAB}" destId="{D1290286-5D76-43AC-824E-D1987840692F}" srcOrd="0" destOrd="0" parTransId="{8285C63D-53DA-4FC5-9511-A9A112E85336}" sibTransId="{80776CD3-E9BE-442A-A48F-C7AB37F483B4}"/>
    <dgm:cxn modelId="{BC3B057F-729F-4C56-8E95-4D5C509710E2}" srcId="{407ABB1E-CB69-44E5-8079-DB7F5955D926}" destId="{6586A170-8336-49FE-9FF0-D4AC77D95B19}" srcOrd="4" destOrd="0" parTransId="{68734F2A-B49D-470B-94E9-B55A13F7CF60}" sibTransId="{1E292716-B605-472A-A7AF-6DC7AE4CE6CD}"/>
    <dgm:cxn modelId="{7181588A-89BE-41CE-88CD-7F0E6148FEF9}" type="presOf" srcId="{ADF04087-618C-4072-83C4-24559DCCD84E}" destId="{E233C78B-6243-45A3-8D0F-BD711D2AC7AD}" srcOrd="0" destOrd="0" presId="urn:microsoft.com/office/officeart/2005/8/layout/funnel1"/>
    <dgm:cxn modelId="{7AE12B91-BD68-46B5-8916-E5660038A829}" type="presOf" srcId="{1D42E346-F6FB-4880-9769-ADD02C578B5F}" destId="{374A6223-59FE-48D4-A04F-DB14895F1BFA}" srcOrd="0" destOrd="0" presId="urn:microsoft.com/office/officeart/2005/8/layout/funnel1"/>
    <dgm:cxn modelId="{2927FD9A-74C6-461C-9E82-150164C2E530}" type="presOf" srcId="{5DA95C0A-A1DC-413D-BDF4-CBAD197E4673}" destId="{4962222E-C236-4FD6-9D8B-15B3A11576BB}" srcOrd="0" destOrd="0" presId="urn:microsoft.com/office/officeart/2005/8/layout/funnel1"/>
    <dgm:cxn modelId="{9CCAFEA1-DCDC-4918-8CBF-DF7EA6DDE9EE}" type="presOf" srcId="{611E47AF-C61B-4BA4-844A-26AB3FDEEF30}" destId="{45D76CF4-2148-4AC7-B583-CB9551CBC1BF}" srcOrd="0" destOrd="0" presId="urn:microsoft.com/office/officeart/2005/8/layout/funnel1"/>
    <dgm:cxn modelId="{B416B7CA-4CB5-4C31-959C-049EF2F84F04}" srcId="{5DA95C0A-A1DC-413D-BDF4-CBAD197E4673}" destId="{C0EB5394-BF3C-4769-B0F9-E9CE55BD78C4}" srcOrd="0" destOrd="0" parTransId="{3ADC49DF-5876-4BEA-B3A8-2073277FB8D6}" sibTransId="{A1B1D5C0-27FD-4F5C-9653-B80E1A62275B}"/>
    <dgm:cxn modelId="{E8544DCB-216E-45CB-B492-C76E5C7876BE}" srcId="{611E47AF-C61B-4BA4-844A-26AB3FDEEF30}" destId="{405310CA-C0B2-41FC-A8FC-247D8F34EFF1}" srcOrd="0" destOrd="0" parTransId="{92615FF3-0E69-4F46-BFCC-C0E85B4466C1}" sibTransId="{9C67CD7F-0B6B-4C9E-BA39-6306607B0C60}"/>
    <dgm:cxn modelId="{19564FD3-9555-4ACF-8413-DBE46FCAB590}" srcId="{407ABB1E-CB69-44E5-8079-DB7F5955D926}" destId="{611E47AF-C61B-4BA4-844A-26AB3FDEEF30}" srcOrd="0" destOrd="0" parTransId="{687DC825-000F-4F8F-9621-019450C2E1B4}" sibTransId="{8C1C84A3-A40E-46BD-8673-066A3E806E00}"/>
    <dgm:cxn modelId="{4B79BEDD-3BFA-49F9-B01A-94AF604123D5}" type="presOf" srcId="{407ABB1E-CB69-44E5-8079-DB7F5955D926}" destId="{F7179AFB-B99A-4765-953C-EEB9519188DE}" srcOrd="0" destOrd="0" presId="urn:microsoft.com/office/officeart/2005/8/layout/funnel1"/>
    <dgm:cxn modelId="{0E0B12E0-EA38-46BD-800B-E5CA096C2FA6}" srcId="{407ABB1E-CB69-44E5-8079-DB7F5955D926}" destId="{ADF04087-618C-4072-83C4-24559DCCD84E}" srcOrd="3" destOrd="0" parTransId="{14CE9D03-CDE1-418B-BD11-1ECF48230707}" sibTransId="{F3919A4B-A7E2-4336-9FBD-F87776F990E5}"/>
    <dgm:cxn modelId="{D580D3E7-55B9-4D94-8B86-AF1B1DC27579}" srcId="{7F3214EA-57BF-4A7D-B55C-701188881C82}" destId="{E86AC289-7AD9-4F43-A6F4-995D24B066B0}" srcOrd="0" destOrd="0" parTransId="{A0F25F2C-2846-4A0F-8AD4-864669811379}" sibTransId="{99813940-96D1-4A54-B4A3-BB1C2CC20783}"/>
    <dgm:cxn modelId="{0563ECF2-BDD2-465A-99B1-A85F2FCEAED8}" type="presOf" srcId="{C0EB5394-BF3C-4769-B0F9-E9CE55BD78C4}" destId="{4962222E-C236-4FD6-9D8B-15B3A11576BB}" srcOrd="0" destOrd="1" presId="urn:microsoft.com/office/officeart/2005/8/layout/funnel1"/>
    <dgm:cxn modelId="{37864743-B22C-4AB2-B4B4-62E13DCCCCE4}" type="presParOf" srcId="{F7179AFB-B99A-4765-953C-EEB9519188DE}" destId="{FECF03A1-B39D-48E6-A817-45818DCAD5C3}" srcOrd="0" destOrd="0" presId="urn:microsoft.com/office/officeart/2005/8/layout/funnel1"/>
    <dgm:cxn modelId="{9E101134-8B43-43C1-A9CB-5529FFFC32D2}" type="presParOf" srcId="{F7179AFB-B99A-4765-953C-EEB9519188DE}" destId="{FD8A01CF-D265-483E-BFDC-33FF0DD6C932}" srcOrd="1" destOrd="0" presId="urn:microsoft.com/office/officeart/2005/8/layout/funnel1"/>
    <dgm:cxn modelId="{E5698651-B1A8-4FFB-91D2-67164A979ED2}" type="presParOf" srcId="{F7179AFB-B99A-4765-953C-EEB9519188DE}" destId="{E233C78B-6243-45A3-8D0F-BD711D2AC7AD}" srcOrd="2" destOrd="0" presId="urn:microsoft.com/office/officeart/2005/8/layout/funnel1"/>
    <dgm:cxn modelId="{D43551B9-6C83-4156-ABB9-E76A69AC621F}" type="presParOf" srcId="{F7179AFB-B99A-4765-953C-EEB9519188DE}" destId="{4962222E-C236-4FD6-9D8B-15B3A11576BB}" srcOrd="3" destOrd="0" presId="urn:microsoft.com/office/officeart/2005/8/layout/funnel1"/>
    <dgm:cxn modelId="{C7685130-00CD-4C06-94A9-BE662B2479DB}" type="presParOf" srcId="{F7179AFB-B99A-4765-953C-EEB9519188DE}" destId="{374A6223-59FE-48D4-A04F-DB14895F1BFA}" srcOrd="4" destOrd="0" presId="urn:microsoft.com/office/officeart/2005/8/layout/funnel1"/>
    <dgm:cxn modelId="{FC6A0A9A-9F56-4263-893A-BF584DF24BDD}" type="presParOf" srcId="{F7179AFB-B99A-4765-953C-EEB9519188DE}" destId="{45D76CF4-2148-4AC7-B583-CB9551CBC1BF}" srcOrd="5" destOrd="0" presId="urn:microsoft.com/office/officeart/2005/8/layout/funnel1"/>
    <dgm:cxn modelId="{655B58EF-15D7-4868-9CAF-CE3414BEEC5C}" type="presParOf" srcId="{F7179AFB-B99A-4765-953C-EEB9519188DE}" destId="{8918F61F-3F4A-45A0-B3A5-9A0FF7857D97}" srcOrd="6" destOrd="0" presId="urn:microsoft.com/office/officeart/2005/8/layout/funnel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07ABB1E-CB69-44E5-8079-DB7F5955D926}" type="doc">
      <dgm:prSet loTypeId="urn:microsoft.com/office/officeart/2005/8/layout/funnel1"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184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108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76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87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58,70 %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41,30%</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47,28%</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D14A10C7-7D71-4230-B3CD-9FD9F5CECF2B}">
      <dgm:prSet/>
      <dgm:spPr/>
      <dgm:t>
        <a:bodyPr rtlCol="0"/>
        <a:lstStyle/>
        <a:p>
          <a:pPr algn="ctr" rtl="0"/>
          <a:r>
            <a:rPr lang="fr-FR" noProof="0" dirty="0">
              <a:latin typeface="Arial Black" panose="020B0A04020102020204" pitchFamily="34" charset="0"/>
            </a:rPr>
            <a:t>20,65%</a:t>
          </a:r>
        </a:p>
      </dgm:t>
    </dgm:pt>
    <dgm:pt modelId="{5DDF3CDE-AE70-4773-A3DA-451FC2FA47CF}" type="parTrans" cxnId="{0C8A3A9C-A8A1-4A2B-BF34-A0F4C9A30926}">
      <dgm:prSet/>
      <dgm:spPr/>
      <dgm:t>
        <a:bodyPr/>
        <a:lstStyle/>
        <a:p>
          <a:endParaRPr lang="fr-FR"/>
        </a:p>
      </dgm:t>
    </dgm:pt>
    <dgm:pt modelId="{F9B4EDC1-DA19-48A4-A194-5A02896C3211}" type="sibTrans" cxnId="{0C8A3A9C-A8A1-4A2B-BF34-A0F4C9A30926}">
      <dgm:prSet/>
      <dgm:spPr/>
      <dgm:t>
        <a:bodyPr/>
        <a:lstStyle/>
        <a:p>
          <a:endParaRPr lang="fr-FR"/>
        </a:p>
      </dgm:t>
    </dgm:pt>
    <dgm:pt modelId="{F000393A-1E21-442D-9AC4-853679DA470B}" type="pres">
      <dgm:prSet presAssocID="{407ABB1E-CB69-44E5-8079-DB7F5955D926}" presName="Name0" presStyleCnt="0">
        <dgm:presLayoutVars>
          <dgm:chMax val="4"/>
          <dgm:resizeHandles val="exact"/>
        </dgm:presLayoutVars>
      </dgm:prSet>
      <dgm:spPr/>
    </dgm:pt>
    <dgm:pt modelId="{93B899D7-9165-434E-91F7-D6089802EFCB}" type="pres">
      <dgm:prSet presAssocID="{407ABB1E-CB69-44E5-8079-DB7F5955D926}" presName="ellipse" presStyleLbl="trBgShp" presStyleIdx="0" presStyleCnt="1"/>
      <dgm:spPr/>
    </dgm:pt>
    <dgm:pt modelId="{F874B9EF-17FB-4607-8DD8-68D8603B277B}" type="pres">
      <dgm:prSet presAssocID="{407ABB1E-CB69-44E5-8079-DB7F5955D926}" presName="arrow1" presStyleLbl="fgShp" presStyleIdx="0" presStyleCnt="1"/>
      <dgm:spPr/>
    </dgm:pt>
    <dgm:pt modelId="{DB0F058A-3167-4BDC-A3C5-E89265E046F4}" type="pres">
      <dgm:prSet presAssocID="{407ABB1E-CB69-44E5-8079-DB7F5955D926}" presName="rectangle" presStyleLbl="revTx" presStyleIdx="0" presStyleCnt="1">
        <dgm:presLayoutVars>
          <dgm:bulletEnabled val="1"/>
        </dgm:presLayoutVars>
      </dgm:prSet>
      <dgm:spPr/>
    </dgm:pt>
    <dgm:pt modelId="{60AF965C-4392-4A98-8753-003F80F4A95F}" type="pres">
      <dgm:prSet presAssocID="{1D42E346-F6FB-4880-9769-ADD02C578B5F}" presName="item1" presStyleLbl="node1" presStyleIdx="0" presStyleCnt="3">
        <dgm:presLayoutVars>
          <dgm:bulletEnabled val="1"/>
        </dgm:presLayoutVars>
      </dgm:prSet>
      <dgm:spPr/>
    </dgm:pt>
    <dgm:pt modelId="{13652276-3C47-4B34-9094-8D319012EC76}" type="pres">
      <dgm:prSet presAssocID="{5DA95C0A-A1DC-413D-BDF4-CBAD197E4673}" presName="item2" presStyleLbl="node1" presStyleIdx="1" presStyleCnt="3">
        <dgm:presLayoutVars>
          <dgm:bulletEnabled val="1"/>
        </dgm:presLayoutVars>
      </dgm:prSet>
      <dgm:spPr/>
    </dgm:pt>
    <dgm:pt modelId="{8711EF56-B144-4739-889C-D8611C3E9FB7}" type="pres">
      <dgm:prSet presAssocID="{ADF04087-618C-4072-83C4-24559DCCD84E}" presName="item3" presStyleLbl="node1" presStyleIdx="2" presStyleCnt="3">
        <dgm:presLayoutVars>
          <dgm:bulletEnabled val="1"/>
        </dgm:presLayoutVars>
      </dgm:prSet>
      <dgm:spPr/>
    </dgm:pt>
    <dgm:pt modelId="{47BCD1DE-2838-4254-86D1-387529E1136C}" type="pres">
      <dgm:prSet presAssocID="{407ABB1E-CB69-44E5-8079-DB7F5955D926}" presName="funnel" presStyleLbl="trAlignAcc1" presStyleIdx="0" presStyleCnt="1" custLinFactNeighborX="441" custLinFactNeighborY="6553"/>
      <dgm:spPr/>
    </dgm:pt>
  </dgm:ptLst>
  <dgm:cxnLst>
    <dgm:cxn modelId="{D41DD903-95EF-4D48-8EDC-6A7A7F388C97}" srcId="{407ABB1E-CB69-44E5-8079-DB7F5955D926}" destId="{7F3214EA-57BF-4A7D-B55C-701188881C82}" srcOrd="5" destOrd="0" parTransId="{98F7FF55-F2C6-4116-917D-F4D13B1D3A41}" sibTransId="{D1B23490-1E14-4BD2-BBEF-D81C4585D361}"/>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3B636E10-F0E7-40A7-8957-8C59F4C6073A}" type="presOf" srcId="{C0EB5394-BF3C-4769-B0F9-E9CE55BD78C4}" destId="{60AF965C-4392-4A98-8753-003F80F4A95F}" srcOrd="0" destOrd="1" presId="urn:microsoft.com/office/officeart/2005/8/layout/funnel1"/>
    <dgm:cxn modelId="{687D9819-FF17-44D9-89A3-8469FA87985E}" type="presOf" srcId="{5DA95C0A-A1DC-413D-BDF4-CBAD197E4673}" destId="{60AF965C-4392-4A98-8753-003F80F4A95F}" srcOrd="0" destOrd="0" presId="urn:microsoft.com/office/officeart/2005/8/layout/funnel1"/>
    <dgm:cxn modelId="{50F3BB19-8F05-4163-AF29-863D588ADEDC}" srcId="{1D42E346-F6FB-4880-9769-ADD02C578B5F}" destId="{6FA63B2F-B249-452B-A005-BE35009DAF50}" srcOrd="0" destOrd="0" parTransId="{A9C11719-848D-467D-B52E-E2527017DA7A}" sibTransId="{43C1A6BD-FC1E-4128-AD6E-942805C80442}"/>
    <dgm:cxn modelId="{9ECB3B1F-65C4-4C0F-BB38-65A93FB01898}" type="presOf" srcId="{7C04E8C8-D36B-46B4-B263-EE38D8A73A33}" destId="{DB0F058A-3167-4BDC-A3C5-E89265E046F4}" srcOrd="0" destOrd="1" presId="urn:microsoft.com/office/officeart/2005/8/layout/funnel1"/>
    <dgm:cxn modelId="{10687228-A6CE-4613-9B23-9BC4841DFF73}" type="presOf" srcId="{ADF04087-618C-4072-83C4-24559DCCD84E}" destId="{DB0F058A-3167-4BDC-A3C5-E89265E046F4}" srcOrd="0" destOrd="0" presId="urn:microsoft.com/office/officeart/2005/8/layout/funnel1"/>
    <dgm:cxn modelId="{774FB93C-C406-4783-86AC-3055FC0088E3}" srcId="{407ABB1E-CB69-44E5-8079-DB7F5955D926}" destId="{B34DD685-6BE4-4421-B9DA-47AE832C7EAB}" srcOrd="6" destOrd="0" parTransId="{46F19894-8C13-4AC4-A700-137F8EB950B7}" sibTransId="{D9766CCB-160A-4E9E-89A4-CDF41C1D0CD0}"/>
    <dgm:cxn modelId="{738BE565-F21D-4A58-8DA5-CA3C24FE3215}" type="presOf" srcId="{1D42E346-F6FB-4880-9769-ADD02C578B5F}" destId="{13652276-3C47-4B34-9094-8D319012EC76}" srcOrd="0" destOrd="0" presId="urn:microsoft.com/office/officeart/2005/8/layout/funnel1"/>
    <dgm:cxn modelId="{7980F24F-015B-4533-A89F-1C569574322C}" srcId="{ADF04087-618C-4072-83C4-24559DCCD84E}" destId="{7C04E8C8-D36B-46B4-B263-EE38D8A73A33}" srcOrd="0" destOrd="0" parTransId="{ED5FAB76-3ADB-486B-B1FE-18444484531B}" sibTransId="{0981D1F4-E996-4C29-B476-F4DAAB473842}"/>
    <dgm:cxn modelId="{907DF478-1E94-46BC-A415-881A1C0DC96B}" srcId="{B34DD685-6BE4-4421-B9DA-47AE832C7EAB}" destId="{D1290286-5D76-43AC-824E-D1987840692F}" srcOrd="0" destOrd="0" parTransId="{8285C63D-53DA-4FC5-9511-A9A112E85336}" sibTransId="{80776CD3-E9BE-442A-A48F-C7AB37F483B4}"/>
    <dgm:cxn modelId="{63983B59-70A9-43D3-BE54-25FBAF6B992D}" type="presOf" srcId="{611E47AF-C61B-4BA4-844A-26AB3FDEEF30}" destId="{8711EF56-B144-4739-889C-D8611C3E9FB7}" srcOrd="0" destOrd="0" presId="urn:microsoft.com/office/officeart/2005/8/layout/funnel1"/>
    <dgm:cxn modelId="{411ADE7D-7B9B-4127-A7C2-F7E73539BD6F}" type="presOf" srcId="{407ABB1E-CB69-44E5-8079-DB7F5955D926}" destId="{F000393A-1E21-442D-9AC4-853679DA470B}" srcOrd="0" destOrd="0" presId="urn:microsoft.com/office/officeart/2005/8/layout/funnel1"/>
    <dgm:cxn modelId="{BC3B057F-729F-4C56-8E95-4D5C509710E2}" srcId="{407ABB1E-CB69-44E5-8079-DB7F5955D926}" destId="{6586A170-8336-49FE-9FF0-D4AC77D95B19}" srcOrd="4" destOrd="0" parTransId="{68734F2A-B49D-470B-94E9-B55A13F7CF60}" sibTransId="{1E292716-B605-472A-A7AF-6DC7AE4CE6CD}"/>
    <dgm:cxn modelId="{0C8A3A9C-A8A1-4A2B-BF34-A0F4C9A30926}" srcId="{611E47AF-C61B-4BA4-844A-26AB3FDEEF30}" destId="{D14A10C7-7D71-4230-B3CD-9FD9F5CECF2B}" srcOrd="0" destOrd="0" parTransId="{5DDF3CDE-AE70-4773-A3DA-451FC2FA47CF}" sibTransId="{F9B4EDC1-DA19-48A4-A194-5A02896C3211}"/>
    <dgm:cxn modelId="{B416B7CA-4CB5-4C31-959C-049EF2F84F04}" srcId="{5DA95C0A-A1DC-413D-BDF4-CBAD197E4673}" destId="{C0EB5394-BF3C-4769-B0F9-E9CE55BD78C4}" srcOrd="0" destOrd="0" parTransId="{3ADC49DF-5876-4BEA-B3A8-2073277FB8D6}" sibTransId="{A1B1D5C0-27FD-4F5C-9653-B80E1A62275B}"/>
    <dgm:cxn modelId="{19564FD3-9555-4ACF-8413-DBE46FCAB590}" srcId="{407ABB1E-CB69-44E5-8079-DB7F5955D926}" destId="{611E47AF-C61B-4BA4-844A-26AB3FDEEF30}" srcOrd="0" destOrd="0" parTransId="{687DC825-000F-4F8F-9621-019450C2E1B4}" sibTransId="{8C1C84A3-A40E-46BD-8673-066A3E806E00}"/>
    <dgm:cxn modelId="{090335DE-21EB-4A94-844D-BABD4AF3F10B}" type="presOf" srcId="{D14A10C7-7D71-4230-B3CD-9FD9F5CECF2B}" destId="{8711EF56-B144-4739-889C-D8611C3E9FB7}" srcOrd="0" destOrd="1" presId="urn:microsoft.com/office/officeart/2005/8/layout/funnel1"/>
    <dgm:cxn modelId="{0E0B12E0-EA38-46BD-800B-E5CA096C2FA6}" srcId="{407ABB1E-CB69-44E5-8079-DB7F5955D926}" destId="{ADF04087-618C-4072-83C4-24559DCCD84E}" srcOrd="3" destOrd="0" parTransId="{14CE9D03-CDE1-418B-BD11-1ECF48230707}" sibTransId="{F3919A4B-A7E2-4336-9FBD-F87776F990E5}"/>
    <dgm:cxn modelId="{D580D3E7-55B9-4D94-8B86-AF1B1DC27579}" srcId="{7F3214EA-57BF-4A7D-B55C-701188881C82}" destId="{E86AC289-7AD9-4F43-A6F4-995D24B066B0}" srcOrd="0" destOrd="0" parTransId="{A0F25F2C-2846-4A0F-8AD4-864669811379}" sibTransId="{99813940-96D1-4A54-B4A3-BB1C2CC20783}"/>
    <dgm:cxn modelId="{7FB3B4F4-EA9D-49AA-A442-24CE85BA6C92}" type="presOf" srcId="{6FA63B2F-B249-452B-A005-BE35009DAF50}" destId="{13652276-3C47-4B34-9094-8D319012EC76}" srcOrd="0" destOrd="1" presId="urn:microsoft.com/office/officeart/2005/8/layout/funnel1"/>
    <dgm:cxn modelId="{0DACB2CF-9A00-41EB-AEC5-16AD8F8E5D1D}" type="presParOf" srcId="{F000393A-1E21-442D-9AC4-853679DA470B}" destId="{93B899D7-9165-434E-91F7-D6089802EFCB}" srcOrd="0" destOrd="0" presId="urn:microsoft.com/office/officeart/2005/8/layout/funnel1"/>
    <dgm:cxn modelId="{D8DF25CC-B5B4-496F-A4E0-05C07E9021CE}" type="presParOf" srcId="{F000393A-1E21-442D-9AC4-853679DA470B}" destId="{F874B9EF-17FB-4607-8DD8-68D8603B277B}" srcOrd="1" destOrd="0" presId="urn:microsoft.com/office/officeart/2005/8/layout/funnel1"/>
    <dgm:cxn modelId="{AEC4CFE1-9C08-4580-A947-C609C6DCE007}" type="presParOf" srcId="{F000393A-1E21-442D-9AC4-853679DA470B}" destId="{DB0F058A-3167-4BDC-A3C5-E89265E046F4}" srcOrd="2" destOrd="0" presId="urn:microsoft.com/office/officeart/2005/8/layout/funnel1"/>
    <dgm:cxn modelId="{7026D691-7C45-423E-B40A-49A6208C8190}" type="presParOf" srcId="{F000393A-1E21-442D-9AC4-853679DA470B}" destId="{60AF965C-4392-4A98-8753-003F80F4A95F}" srcOrd="3" destOrd="0" presId="urn:microsoft.com/office/officeart/2005/8/layout/funnel1"/>
    <dgm:cxn modelId="{06F17833-BA47-4034-BF20-A94A54E8EEDD}" type="presParOf" srcId="{F000393A-1E21-442D-9AC4-853679DA470B}" destId="{13652276-3C47-4B34-9094-8D319012EC76}" srcOrd="4" destOrd="0" presId="urn:microsoft.com/office/officeart/2005/8/layout/funnel1"/>
    <dgm:cxn modelId="{9255242E-FDCE-4F56-B81C-12FE557964DF}" type="presParOf" srcId="{F000393A-1E21-442D-9AC4-853679DA470B}" destId="{8711EF56-B144-4739-889C-D8611C3E9FB7}" srcOrd="5" destOrd="0" presId="urn:microsoft.com/office/officeart/2005/8/layout/funnel1"/>
    <dgm:cxn modelId="{7B030ADA-3028-4BC8-8842-2020FD7D9475}" type="presParOf" srcId="{F000393A-1E21-442D-9AC4-853679DA470B}" destId="{47BCD1DE-2838-4254-86D1-387529E1136C}" srcOrd="6" destOrd="0" presId="urn:microsoft.com/office/officeart/2005/8/layout/funnel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07ABB1E-CB69-44E5-8079-DB7F5955D926}" type="doc">
      <dgm:prSet loTypeId="urn:microsoft.com/office/officeart/2005/8/layout/hChevron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1</a:t>
          </a:r>
          <a:r>
            <a:rPr lang="fr-FR" baseline="30000" noProof="0" dirty="0">
              <a:latin typeface="Arial Black" panose="020B0A04020102020204" pitchFamily="34" charset="0"/>
            </a:rPr>
            <a:t>er</a:t>
          </a:r>
          <a:r>
            <a:rPr lang="fr-FR" noProof="0" dirty="0">
              <a:latin typeface="Arial Black" panose="020B0A04020102020204" pitchFamily="34" charset="0"/>
            </a:rPr>
            <a:t> Classes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EE311834-CE3D-4A55-9D4D-A96BCDC81E92}">
      <dgm:prSet/>
      <dgm:spPr/>
      <dgm:t>
        <a:bodyPr rtlCol="0"/>
        <a:lstStyle/>
        <a:p>
          <a:pPr algn="ctr" rtl="0"/>
          <a:r>
            <a:rPr lang="fr-FR" noProof="0" dirty="0">
              <a:latin typeface="Arial Black" panose="020B0A04020102020204" pitchFamily="34" charset="0"/>
            </a:rPr>
            <a:t>2</a:t>
          </a:r>
          <a:r>
            <a:rPr lang="fr-FR" baseline="30000" noProof="0" dirty="0">
              <a:latin typeface="Arial Black" panose="020B0A04020102020204" pitchFamily="34" charset="0"/>
            </a:rPr>
            <a:t>nd</a:t>
          </a:r>
          <a:r>
            <a:rPr lang="fr-FR" noProof="0" dirty="0">
              <a:latin typeface="Arial Black" panose="020B0A04020102020204" pitchFamily="34" charset="0"/>
            </a:rPr>
            <a:t> Classes</a:t>
          </a:r>
        </a:p>
      </dgm:t>
    </dgm:pt>
    <dgm:pt modelId="{E3A0B15D-D4E8-4EAD-93AE-AF2BF4F5C599}" type="parTrans" cxnId="{84BD37E8-2D4F-4AC3-9FD4-5C702521C207}">
      <dgm:prSet/>
      <dgm:spPr/>
      <dgm:t>
        <a:bodyPr/>
        <a:lstStyle/>
        <a:p>
          <a:endParaRPr lang="fr-FR"/>
        </a:p>
      </dgm:t>
    </dgm:pt>
    <dgm:pt modelId="{5FAC5963-D763-437E-BE6A-E5655F86FFF6}" type="sibTrans" cxnId="{84BD37E8-2D4F-4AC3-9FD4-5C702521C207}">
      <dgm:prSet/>
      <dgm:spPr/>
      <dgm:t>
        <a:bodyPr/>
        <a:lstStyle/>
        <a:p>
          <a:endParaRPr lang="fr-FR"/>
        </a:p>
      </dgm:t>
    </dgm:pt>
    <dgm:pt modelId="{ADC0C510-532C-4AD7-B798-A6F52707C65B}">
      <dgm:prSet/>
      <dgm:spPr/>
      <dgm:t>
        <a:bodyPr rtlCol="0"/>
        <a:lstStyle/>
        <a:p>
          <a:pPr algn="ctr" rtl="0"/>
          <a:r>
            <a:rPr lang="fr-FR" noProof="0" dirty="0">
              <a:latin typeface="Arial Black" panose="020B0A04020102020204" pitchFamily="34" charset="0"/>
            </a:rPr>
            <a:t>3éme Classes</a:t>
          </a:r>
        </a:p>
      </dgm:t>
    </dgm:pt>
    <dgm:pt modelId="{08B5FB88-D1E4-46D4-BC97-45DEB7BBCE4A}" type="parTrans" cxnId="{EC0D10C8-0DA2-4535-940D-13AA28B712CC}">
      <dgm:prSet/>
      <dgm:spPr/>
      <dgm:t>
        <a:bodyPr/>
        <a:lstStyle/>
        <a:p>
          <a:endParaRPr lang="fr-FR"/>
        </a:p>
      </dgm:t>
    </dgm:pt>
    <dgm:pt modelId="{0C871FEF-9378-4EEB-AC7D-2CB55C646AB1}" type="sibTrans" cxnId="{EC0D10C8-0DA2-4535-940D-13AA28B712CC}">
      <dgm:prSet/>
      <dgm:spPr/>
      <dgm:t>
        <a:bodyPr/>
        <a:lstStyle/>
        <a:p>
          <a:endParaRPr lang="fr-FR"/>
        </a:p>
      </dgm:t>
    </dgm:pt>
    <dgm:pt modelId="{8F922A75-918E-4329-BF3B-D2BD528FB748}" type="pres">
      <dgm:prSet presAssocID="{407ABB1E-CB69-44E5-8079-DB7F5955D926}" presName="Name0" presStyleCnt="0">
        <dgm:presLayoutVars>
          <dgm:dir/>
          <dgm:resizeHandles val="exact"/>
        </dgm:presLayoutVars>
      </dgm:prSet>
      <dgm:spPr/>
    </dgm:pt>
    <dgm:pt modelId="{9F6FB7D4-A7DB-4FE1-BCFA-12388BA83B94}" type="pres">
      <dgm:prSet presAssocID="{611E47AF-C61B-4BA4-844A-26AB3FDEEF30}" presName="parTxOnly" presStyleLbl="node1" presStyleIdx="0" presStyleCnt="3">
        <dgm:presLayoutVars>
          <dgm:bulletEnabled val="1"/>
        </dgm:presLayoutVars>
      </dgm:prSet>
      <dgm:spPr/>
    </dgm:pt>
    <dgm:pt modelId="{7F30B4BD-7193-4F70-856C-310045958F73}" type="pres">
      <dgm:prSet presAssocID="{8C1C84A3-A40E-46BD-8673-066A3E806E00}" presName="parSpace" presStyleCnt="0"/>
      <dgm:spPr/>
    </dgm:pt>
    <dgm:pt modelId="{A5B28F58-FCCB-4652-9831-B2E54C4E1395}" type="pres">
      <dgm:prSet presAssocID="{EE311834-CE3D-4A55-9D4D-A96BCDC81E92}" presName="parTxOnly" presStyleLbl="node1" presStyleIdx="1" presStyleCnt="3">
        <dgm:presLayoutVars>
          <dgm:bulletEnabled val="1"/>
        </dgm:presLayoutVars>
      </dgm:prSet>
      <dgm:spPr/>
    </dgm:pt>
    <dgm:pt modelId="{10F7172A-212B-42D7-BA46-1871A9F50DAD}" type="pres">
      <dgm:prSet presAssocID="{5FAC5963-D763-437E-BE6A-E5655F86FFF6}" presName="parSpace" presStyleCnt="0"/>
      <dgm:spPr/>
    </dgm:pt>
    <dgm:pt modelId="{0B21C990-B5CA-4D4F-9165-6A0EC5A292F4}" type="pres">
      <dgm:prSet presAssocID="{ADC0C510-532C-4AD7-B798-A6F52707C65B}" presName="parTxOnly" presStyleLbl="node1" presStyleIdx="2" presStyleCnt="3">
        <dgm:presLayoutVars>
          <dgm:bulletEnabled val="1"/>
        </dgm:presLayoutVars>
      </dgm:prSet>
      <dgm:spPr/>
    </dgm:pt>
  </dgm:ptLst>
  <dgm:cxnLst>
    <dgm:cxn modelId="{5A4E920D-23DA-4243-8651-1B4D756E0011}" type="presOf" srcId="{ADC0C510-532C-4AD7-B798-A6F52707C65B}" destId="{0B21C990-B5CA-4D4F-9165-6A0EC5A292F4}" srcOrd="0" destOrd="0" presId="urn:microsoft.com/office/officeart/2005/8/layout/hChevron3"/>
    <dgm:cxn modelId="{D832B32A-1B56-4F7A-8DDE-CC578AB972CB}" type="presOf" srcId="{407ABB1E-CB69-44E5-8079-DB7F5955D926}" destId="{8F922A75-918E-4329-BF3B-D2BD528FB748}" srcOrd="0" destOrd="0" presId="urn:microsoft.com/office/officeart/2005/8/layout/hChevron3"/>
    <dgm:cxn modelId="{47B1EB56-4DE1-4F60-B242-D8F63366E8B9}" type="presOf" srcId="{EE311834-CE3D-4A55-9D4D-A96BCDC81E92}" destId="{A5B28F58-FCCB-4652-9831-B2E54C4E1395}" srcOrd="0" destOrd="0" presId="urn:microsoft.com/office/officeart/2005/8/layout/hChevron3"/>
    <dgm:cxn modelId="{5BD61A95-6FB2-4692-942E-8DBDA2A9D387}" type="presOf" srcId="{611E47AF-C61B-4BA4-844A-26AB3FDEEF30}" destId="{9F6FB7D4-A7DB-4FE1-BCFA-12388BA83B94}" srcOrd="0" destOrd="0" presId="urn:microsoft.com/office/officeart/2005/8/layout/hChevron3"/>
    <dgm:cxn modelId="{EC0D10C8-0DA2-4535-940D-13AA28B712CC}" srcId="{407ABB1E-CB69-44E5-8079-DB7F5955D926}" destId="{ADC0C510-532C-4AD7-B798-A6F52707C65B}" srcOrd="2" destOrd="0" parTransId="{08B5FB88-D1E4-46D4-BC97-45DEB7BBCE4A}" sibTransId="{0C871FEF-9378-4EEB-AC7D-2CB55C646AB1}"/>
    <dgm:cxn modelId="{19564FD3-9555-4ACF-8413-DBE46FCAB590}" srcId="{407ABB1E-CB69-44E5-8079-DB7F5955D926}" destId="{611E47AF-C61B-4BA4-844A-26AB3FDEEF30}" srcOrd="0" destOrd="0" parTransId="{687DC825-000F-4F8F-9621-019450C2E1B4}" sibTransId="{8C1C84A3-A40E-46BD-8673-066A3E806E00}"/>
    <dgm:cxn modelId="{84BD37E8-2D4F-4AC3-9FD4-5C702521C207}" srcId="{407ABB1E-CB69-44E5-8079-DB7F5955D926}" destId="{EE311834-CE3D-4A55-9D4D-A96BCDC81E92}" srcOrd="1" destOrd="0" parTransId="{E3A0B15D-D4E8-4EAD-93AE-AF2BF4F5C599}" sibTransId="{5FAC5963-D763-437E-BE6A-E5655F86FFF6}"/>
    <dgm:cxn modelId="{68BCA91F-A42C-434B-8EA6-FF8A92064E54}" type="presParOf" srcId="{8F922A75-918E-4329-BF3B-D2BD528FB748}" destId="{9F6FB7D4-A7DB-4FE1-BCFA-12388BA83B94}" srcOrd="0" destOrd="0" presId="urn:microsoft.com/office/officeart/2005/8/layout/hChevron3"/>
    <dgm:cxn modelId="{AF72F3C0-C72C-4FAC-9492-C8F25179E5D5}" type="presParOf" srcId="{8F922A75-918E-4329-BF3B-D2BD528FB748}" destId="{7F30B4BD-7193-4F70-856C-310045958F73}" srcOrd="1" destOrd="0" presId="urn:microsoft.com/office/officeart/2005/8/layout/hChevron3"/>
    <dgm:cxn modelId="{EE1CBCB6-186F-4279-8DF1-443B4239745B}" type="presParOf" srcId="{8F922A75-918E-4329-BF3B-D2BD528FB748}" destId="{A5B28F58-FCCB-4652-9831-B2E54C4E1395}" srcOrd="2" destOrd="0" presId="urn:microsoft.com/office/officeart/2005/8/layout/hChevron3"/>
    <dgm:cxn modelId="{F6CEA96A-8FAB-4ED1-BB7E-068F9F4E2D4B}" type="presParOf" srcId="{8F922A75-918E-4329-BF3B-D2BD528FB748}" destId="{10F7172A-212B-42D7-BA46-1871A9F50DAD}" srcOrd="3" destOrd="0" presId="urn:microsoft.com/office/officeart/2005/8/layout/hChevron3"/>
    <dgm:cxn modelId="{8FDB4AFD-AEFE-466A-8F29-54CEC163480F}" type="presParOf" srcId="{8F922A75-918E-4329-BF3B-D2BD528FB748}" destId="{0B21C990-B5CA-4D4F-9165-6A0EC5A292F4}" srcOrd="4" destOrd="0" presId="urn:microsoft.com/office/officeart/2005/8/layout/hChevron3"/>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07ABB1E-CB69-44E5-8079-DB7F5955D926}" type="doc">
      <dgm:prSet loTypeId="urn:microsoft.com/office/officeart/2005/8/layout/hChevron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37,40 % de morts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ADC0C510-532C-4AD7-B798-A6F52707C65B}">
      <dgm:prSet/>
      <dgm:spPr/>
      <dgm:t>
        <a:bodyPr rtlCol="0"/>
        <a:lstStyle/>
        <a:p>
          <a:pPr algn="ctr" rtl="0"/>
          <a:r>
            <a:rPr lang="fr-FR" noProof="0" dirty="0">
              <a:latin typeface="Arial Black" panose="020B0A04020102020204" pitchFamily="34" charset="0"/>
            </a:rPr>
            <a:t>75.16 % de morts</a:t>
          </a:r>
        </a:p>
      </dgm:t>
    </dgm:pt>
    <dgm:pt modelId="{08B5FB88-D1E4-46D4-BC97-45DEB7BBCE4A}" type="parTrans" cxnId="{EC0D10C8-0DA2-4535-940D-13AA28B712CC}">
      <dgm:prSet/>
      <dgm:spPr/>
      <dgm:t>
        <a:bodyPr/>
        <a:lstStyle/>
        <a:p>
          <a:endParaRPr lang="fr-FR"/>
        </a:p>
      </dgm:t>
    </dgm:pt>
    <dgm:pt modelId="{0C871FEF-9378-4EEB-AC7D-2CB55C646AB1}" type="sibTrans" cxnId="{EC0D10C8-0DA2-4535-940D-13AA28B712CC}">
      <dgm:prSet/>
      <dgm:spPr/>
      <dgm:t>
        <a:bodyPr/>
        <a:lstStyle/>
        <a:p>
          <a:endParaRPr lang="fr-FR"/>
        </a:p>
      </dgm:t>
    </dgm:pt>
    <dgm:pt modelId="{A22B4BF8-B23A-4F07-9AA3-610375B66188}">
      <dgm:prSet/>
      <dgm:spPr/>
      <dgm:t>
        <a:bodyPr rtlCol="0"/>
        <a:lstStyle/>
        <a:p>
          <a:pPr algn="ctr" rtl="0"/>
          <a:r>
            <a:rPr lang="fr-FR" noProof="0" dirty="0">
              <a:latin typeface="Arial Black" panose="020B0A04020102020204" pitchFamily="34" charset="0"/>
            </a:rPr>
            <a:t>52,72 % de morts</a:t>
          </a:r>
        </a:p>
      </dgm:t>
    </dgm:pt>
    <dgm:pt modelId="{1DDD5AF0-9461-472B-A4D8-43F568435E87}" type="parTrans" cxnId="{F78DB815-C15E-4CD1-B057-EAD177CBA1CB}">
      <dgm:prSet/>
      <dgm:spPr/>
      <dgm:t>
        <a:bodyPr/>
        <a:lstStyle/>
        <a:p>
          <a:endParaRPr lang="fr-FR"/>
        </a:p>
      </dgm:t>
    </dgm:pt>
    <dgm:pt modelId="{F2112778-3197-4E14-99D4-A9A33E4C4BA6}" type="sibTrans" cxnId="{F78DB815-C15E-4CD1-B057-EAD177CBA1CB}">
      <dgm:prSet/>
      <dgm:spPr/>
      <dgm:t>
        <a:bodyPr/>
        <a:lstStyle/>
        <a:p>
          <a:endParaRPr lang="fr-FR"/>
        </a:p>
      </dgm:t>
    </dgm:pt>
    <dgm:pt modelId="{8F922A75-918E-4329-BF3B-D2BD528FB748}" type="pres">
      <dgm:prSet presAssocID="{407ABB1E-CB69-44E5-8079-DB7F5955D926}" presName="Name0" presStyleCnt="0">
        <dgm:presLayoutVars>
          <dgm:dir/>
          <dgm:resizeHandles val="exact"/>
        </dgm:presLayoutVars>
      </dgm:prSet>
      <dgm:spPr/>
    </dgm:pt>
    <dgm:pt modelId="{9F6FB7D4-A7DB-4FE1-BCFA-12388BA83B94}" type="pres">
      <dgm:prSet presAssocID="{611E47AF-C61B-4BA4-844A-26AB3FDEEF30}" presName="parTxOnly" presStyleLbl="node1" presStyleIdx="0" presStyleCnt="3">
        <dgm:presLayoutVars>
          <dgm:bulletEnabled val="1"/>
        </dgm:presLayoutVars>
      </dgm:prSet>
      <dgm:spPr/>
    </dgm:pt>
    <dgm:pt modelId="{7F30B4BD-7193-4F70-856C-310045958F73}" type="pres">
      <dgm:prSet presAssocID="{8C1C84A3-A40E-46BD-8673-066A3E806E00}" presName="parSpace" presStyleCnt="0"/>
      <dgm:spPr/>
    </dgm:pt>
    <dgm:pt modelId="{64D26457-0188-441F-B78C-444B4F5D2E7F}" type="pres">
      <dgm:prSet presAssocID="{A22B4BF8-B23A-4F07-9AA3-610375B66188}" presName="parTxOnly" presStyleLbl="node1" presStyleIdx="1" presStyleCnt="3">
        <dgm:presLayoutVars>
          <dgm:bulletEnabled val="1"/>
        </dgm:presLayoutVars>
      </dgm:prSet>
      <dgm:spPr/>
    </dgm:pt>
    <dgm:pt modelId="{30EC149C-87F3-41C7-818B-5A8D9BF40E92}" type="pres">
      <dgm:prSet presAssocID="{F2112778-3197-4E14-99D4-A9A33E4C4BA6}" presName="parSpace" presStyleCnt="0"/>
      <dgm:spPr/>
    </dgm:pt>
    <dgm:pt modelId="{0B21C990-B5CA-4D4F-9165-6A0EC5A292F4}" type="pres">
      <dgm:prSet presAssocID="{ADC0C510-532C-4AD7-B798-A6F52707C65B}" presName="parTxOnly" presStyleLbl="node1" presStyleIdx="2" presStyleCnt="3">
        <dgm:presLayoutVars>
          <dgm:bulletEnabled val="1"/>
        </dgm:presLayoutVars>
      </dgm:prSet>
      <dgm:spPr/>
    </dgm:pt>
  </dgm:ptLst>
  <dgm:cxnLst>
    <dgm:cxn modelId="{5A4E920D-23DA-4243-8651-1B4D756E0011}" type="presOf" srcId="{ADC0C510-532C-4AD7-B798-A6F52707C65B}" destId="{0B21C990-B5CA-4D4F-9165-6A0EC5A292F4}" srcOrd="0" destOrd="0" presId="urn:microsoft.com/office/officeart/2005/8/layout/hChevron3"/>
    <dgm:cxn modelId="{F78DB815-C15E-4CD1-B057-EAD177CBA1CB}" srcId="{407ABB1E-CB69-44E5-8079-DB7F5955D926}" destId="{A22B4BF8-B23A-4F07-9AA3-610375B66188}" srcOrd="1" destOrd="0" parTransId="{1DDD5AF0-9461-472B-A4D8-43F568435E87}" sibTransId="{F2112778-3197-4E14-99D4-A9A33E4C4BA6}"/>
    <dgm:cxn modelId="{D832B32A-1B56-4F7A-8DDE-CC578AB972CB}" type="presOf" srcId="{407ABB1E-CB69-44E5-8079-DB7F5955D926}" destId="{8F922A75-918E-4329-BF3B-D2BD528FB748}" srcOrd="0" destOrd="0" presId="urn:microsoft.com/office/officeart/2005/8/layout/hChevron3"/>
    <dgm:cxn modelId="{5224D754-2117-4779-9466-3EEDCC0A138D}" type="presOf" srcId="{A22B4BF8-B23A-4F07-9AA3-610375B66188}" destId="{64D26457-0188-441F-B78C-444B4F5D2E7F}" srcOrd="0" destOrd="0" presId="urn:microsoft.com/office/officeart/2005/8/layout/hChevron3"/>
    <dgm:cxn modelId="{5BD61A95-6FB2-4692-942E-8DBDA2A9D387}" type="presOf" srcId="{611E47AF-C61B-4BA4-844A-26AB3FDEEF30}" destId="{9F6FB7D4-A7DB-4FE1-BCFA-12388BA83B94}" srcOrd="0" destOrd="0" presId="urn:microsoft.com/office/officeart/2005/8/layout/hChevron3"/>
    <dgm:cxn modelId="{EC0D10C8-0DA2-4535-940D-13AA28B712CC}" srcId="{407ABB1E-CB69-44E5-8079-DB7F5955D926}" destId="{ADC0C510-532C-4AD7-B798-A6F52707C65B}" srcOrd="2" destOrd="0" parTransId="{08B5FB88-D1E4-46D4-BC97-45DEB7BBCE4A}" sibTransId="{0C871FEF-9378-4EEB-AC7D-2CB55C646AB1}"/>
    <dgm:cxn modelId="{19564FD3-9555-4ACF-8413-DBE46FCAB590}" srcId="{407ABB1E-CB69-44E5-8079-DB7F5955D926}" destId="{611E47AF-C61B-4BA4-844A-26AB3FDEEF30}" srcOrd="0" destOrd="0" parTransId="{687DC825-000F-4F8F-9621-019450C2E1B4}" sibTransId="{8C1C84A3-A40E-46BD-8673-066A3E806E00}"/>
    <dgm:cxn modelId="{68BCA91F-A42C-434B-8EA6-FF8A92064E54}" type="presParOf" srcId="{8F922A75-918E-4329-BF3B-D2BD528FB748}" destId="{9F6FB7D4-A7DB-4FE1-BCFA-12388BA83B94}" srcOrd="0" destOrd="0" presId="urn:microsoft.com/office/officeart/2005/8/layout/hChevron3"/>
    <dgm:cxn modelId="{AF72F3C0-C72C-4FAC-9492-C8F25179E5D5}" type="presParOf" srcId="{8F922A75-918E-4329-BF3B-D2BD528FB748}" destId="{7F30B4BD-7193-4F70-856C-310045958F73}" srcOrd="1" destOrd="0" presId="urn:microsoft.com/office/officeart/2005/8/layout/hChevron3"/>
    <dgm:cxn modelId="{09805704-D8AC-4D64-8435-E42798B0197E}" type="presParOf" srcId="{8F922A75-918E-4329-BF3B-D2BD528FB748}" destId="{64D26457-0188-441F-B78C-444B4F5D2E7F}" srcOrd="2" destOrd="0" presId="urn:microsoft.com/office/officeart/2005/8/layout/hChevron3"/>
    <dgm:cxn modelId="{9CE72BC3-190E-4D3A-BCEB-1C66D1E41164}" type="presParOf" srcId="{8F922A75-918E-4329-BF3B-D2BD528FB748}" destId="{30EC149C-87F3-41C7-818B-5A8D9BF40E92}" srcOrd="3" destOrd="0" presId="urn:microsoft.com/office/officeart/2005/8/layout/hChevron3"/>
    <dgm:cxn modelId="{8FDB4AFD-AEFE-466A-8F29-54CEC163480F}" type="presParOf" srcId="{8F922A75-918E-4329-BF3B-D2BD528FB748}" destId="{0B21C990-B5CA-4D4F-9165-6A0EC5A292F4}" srcOrd="4" destOrd="0" presId="urn:microsoft.com/office/officeart/2005/8/layout/hChevron3"/>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07ABB1E-CB69-44E5-8079-DB7F5955D926}" type="doc">
      <dgm:prSet loTypeId="urn:microsoft.com/office/officeart/2005/8/layout/StepDownProcess" loCatId="process" qsTypeId="urn:microsoft.com/office/officeart/2005/8/quickstyle/simple2" qsCatId="simple" csTypeId="urn:microsoft.com/office/officeart/2005/8/colors/colorful2" csCatId="colorful" phldr="1"/>
      <dgm:spPr/>
      <dgm:t>
        <a:bodyPr rtlCol="0"/>
        <a:lstStyle/>
        <a:p>
          <a:pPr rtl="0"/>
          <a:endParaRPr lang="en-US"/>
        </a:p>
      </dgm:t>
    </dgm:pt>
    <dgm:pt modelId="{4C1835B3-A325-43B6-B5A2-C2A6A93EE41B}">
      <dgm:prSet/>
      <dgm:spPr/>
      <dgm:t>
        <a:bodyPr/>
        <a:lstStyle/>
        <a:p>
          <a:r>
            <a:rPr lang="fr-FR" dirty="0"/>
            <a:t>En Conclusion</a:t>
          </a:r>
        </a:p>
      </dgm:t>
    </dgm:pt>
    <dgm:pt modelId="{3D0D4667-5B4D-4FE7-975D-A412EF3F209D}" type="parTrans" cxnId="{A00DD93A-2DC6-406C-8420-F0C5AD5FC2FB}">
      <dgm:prSet/>
      <dgm:spPr/>
      <dgm:t>
        <a:bodyPr/>
        <a:lstStyle/>
        <a:p>
          <a:endParaRPr lang="fr-FR"/>
        </a:p>
      </dgm:t>
    </dgm:pt>
    <dgm:pt modelId="{71ECB50C-DBC6-474B-8F9F-14EE222A083A}" type="sibTrans" cxnId="{A00DD93A-2DC6-406C-8420-F0C5AD5FC2FB}">
      <dgm:prSet/>
      <dgm:spPr/>
      <dgm:t>
        <a:bodyPr/>
        <a:lstStyle/>
        <a:p>
          <a:endParaRPr lang="fr-FR"/>
        </a:p>
      </dgm:t>
    </dgm:pt>
    <dgm:pt modelId="{6A7A8154-6550-435A-B57F-1D31E2C0D7D5}">
      <dgm:prSet/>
      <dgm:spPr/>
      <dgm:t>
        <a:bodyPr/>
        <a:lstStyle/>
        <a:p>
          <a:r>
            <a:rPr lang="fr-FR" dirty="0"/>
            <a:t>Pour survivre au naufrage du Titanic</a:t>
          </a:r>
        </a:p>
      </dgm:t>
    </dgm:pt>
    <dgm:pt modelId="{A4783885-9581-42A6-9D57-E61CB8954592}" type="parTrans" cxnId="{F19F0081-6A31-42EC-B5B0-85580AABCCD9}">
      <dgm:prSet/>
      <dgm:spPr/>
      <dgm:t>
        <a:bodyPr/>
        <a:lstStyle/>
        <a:p>
          <a:endParaRPr lang="fr-FR"/>
        </a:p>
      </dgm:t>
    </dgm:pt>
    <dgm:pt modelId="{E0AE88EB-4C48-4CF9-8CBD-B57D37FDEE1C}" type="sibTrans" cxnId="{F19F0081-6A31-42EC-B5B0-85580AABCCD9}">
      <dgm:prSet/>
      <dgm:spPr/>
      <dgm:t>
        <a:bodyPr/>
        <a:lstStyle/>
        <a:p>
          <a:endParaRPr lang="fr-FR"/>
        </a:p>
      </dgm:t>
    </dgm:pt>
    <dgm:pt modelId="{CE21DF60-6793-44BF-B8F7-15C2FEB6594B}">
      <dgm:prSet/>
      <dgm:spPr/>
      <dgm:t>
        <a:bodyPr/>
        <a:lstStyle/>
        <a:p>
          <a:r>
            <a:rPr lang="fr-FR" dirty="0"/>
            <a:t>Il fallait plutôt être une femme de 1</a:t>
          </a:r>
          <a:r>
            <a:rPr lang="fr-FR" baseline="30000" dirty="0"/>
            <a:t>er</a:t>
          </a:r>
          <a:r>
            <a:rPr lang="fr-FR" dirty="0"/>
            <a:t> classe</a:t>
          </a:r>
        </a:p>
      </dgm:t>
    </dgm:pt>
    <dgm:pt modelId="{6E6F1957-2A30-4137-9A58-AD6A609B1042}" type="parTrans" cxnId="{0AB1EC55-4925-45FB-B1E2-77A6E7E2E3B4}">
      <dgm:prSet/>
      <dgm:spPr/>
      <dgm:t>
        <a:bodyPr/>
        <a:lstStyle/>
        <a:p>
          <a:endParaRPr lang="fr-FR"/>
        </a:p>
      </dgm:t>
    </dgm:pt>
    <dgm:pt modelId="{24DFC2CE-6FD3-4E61-AEE2-275E5339590F}" type="sibTrans" cxnId="{0AB1EC55-4925-45FB-B1E2-77A6E7E2E3B4}">
      <dgm:prSet/>
      <dgm:spPr/>
      <dgm:t>
        <a:bodyPr/>
        <a:lstStyle/>
        <a:p>
          <a:endParaRPr lang="fr-FR"/>
        </a:p>
      </dgm:t>
    </dgm:pt>
    <dgm:pt modelId="{AF3052CF-5D80-4B72-BDE2-3B9D8B72EFF3}">
      <dgm:prSet/>
      <dgm:spPr/>
      <dgm:t>
        <a:bodyPr/>
        <a:lstStyle/>
        <a:p>
          <a:r>
            <a:rPr lang="fr-FR" dirty="0"/>
            <a:t>Qu’un homme en 3éme</a:t>
          </a:r>
        </a:p>
      </dgm:t>
    </dgm:pt>
    <dgm:pt modelId="{95391007-7A62-498D-8A3E-24255D4799B3}" type="parTrans" cxnId="{8EE2B261-30CC-4604-80FF-CEAD0792F058}">
      <dgm:prSet/>
      <dgm:spPr/>
      <dgm:t>
        <a:bodyPr/>
        <a:lstStyle/>
        <a:p>
          <a:endParaRPr lang="fr-FR"/>
        </a:p>
      </dgm:t>
    </dgm:pt>
    <dgm:pt modelId="{F1E75BC7-AB39-4164-B4D9-6A15747E16DF}" type="sibTrans" cxnId="{8EE2B261-30CC-4604-80FF-CEAD0792F058}">
      <dgm:prSet/>
      <dgm:spPr/>
      <dgm:t>
        <a:bodyPr/>
        <a:lstStyle/>
        <a:p>
          <a:endParaRPr lang="fr-FR"/>
        </a:p>
      </dgm:t>
    </dgm:pt>
    <dgm:pt modelId="{16557038-E07D-4360-8831-D2C105C1F960}" type="pres">
      <dgm:prSet presAssocID="{407ABB1E-CB69-44E5-8079-DB7F5955D926}" presName="rootnode" presStyleCnt="0">
        <dgm:presLayoutVars>
          <dgm:chMax/>
          <dgm:chPref/>
          <dgm:dir/>
          <dgm:animLvl val="lvl"/>
        </dgm:presLayoutVars>
      </dgm:prSet>
      <dgm:spPr/>
    </dgm:pt>
    <dgm:pt modelId="{D223B6DD-C0EF-4AF0-AC0F-7579FEF2FADD}" type="pres">
      <dgm:prSet presAssocID="{4C1835B3-A325-43B6-B5A2-C2A6A93EE41B}" presName="composite" presStyleCnt="0"/>
      <dgm:spPr/>
    </dgm:pt>
    <dgm:pt modelId="{E5492413-9121-4848-8781-59BAEF846980}" type="pres">
      <dgm:prSet presAssocID="{4C1835B3-A325-43B6-B5A2-C2A6A93EE41B}" presName="bentUpArrow1" presStyleLbl="alignImgPlace1" presStyleIdx="0" presStyleCnt="3"/>
      <dgm:spPr/>
    </dgm:pt>
    <dgm:pt modelId="{D21631EF-7796-49BF-A1AB-04DDE35FF275}" type="pres">
      <dgm:prSet presAssocID="{4C1835B3-A325-43B6-B5A2-C2A6A93EE41B}" presName="ParentText" presStyleLbl="node1" presStyleIdx="0" presStyleCnt="4">
        <dgm:presLayoutVars>
          <dgm:chMax val="1"/>
          <dgm:chPref val="1"/>
          <dgm:bulletEnabled val="1"/>
        </dgm:presLayoutVars>
      </dgm:prSet>
      <dgm:spPr/>
    </dgm:pt>
    <dgm:pt modelId="{93394D3C-8DDF-4149-9FBF-ACCD0DE17A38}" type="pres">
      <dgm:prSet presAssocID="{4C1835B3-A325-43B6-B5A2-C2A6A93EE41B}" presName="ChildText" presStyleLbl="revTx" presStyleIdx="0" presStyleCnt="3">
        <dgm:presLayoutVars>
          <dgm:chMax val="0"/>
          <dgm:chPref val="0"/>
          <dgm:bulletEnabled val="1"/>
        </dgm:presLayoutVars>
      </dgm:prSet>
      <dgm:spPr/>
    </dgm:pt>
    <dgm:pt modelId="{58200CD2-D6E9-4B43-BA14-E393CFD2D218}" type="pres">
      <dgm:prSet presAssocID="{71ECB50C-DBC6-474B-8F9F-14EE222A083A}" presName="sibTrans" presStyleCnt="0"/>
      <dgm:spPr/>
    </dgm:pt>
    <dgm:pt modelId="{41B2FEC0-0D8E-4C47-9281-8FAEF4819492}" type="pres">
      <dgm:prSet presAssocID="{6A7A8154-6550-435A-B57F-1D31E2C0D7D5}" presName="composite" presStyleCnt="0"/>
      <dgm:spPr/>
    </dgm:pt>
    <dgm:pt modelId="{77D987C4-7035-466A-AAA3-2520AC2923BE}" type="pres">
      <dgm:prSet presAssocID="{6A7A8154-6550-435A-B57F-1D31E2C0D7D5}" presName="bentUpArrow1" presStyleLbl="alignImgPlace1" presStyleIdx="1" presStyleCnt="3"/>
      <dgm:spPr/>
    </dgm:pt>
    <dgm:pt modelId="{42B78679-0000-4BE1-89A1-06BDA73C8F39}" type="pres">
      <dgm:prSet presAssocID="{6A7A8154-6550-435A-B57F-1D31E2C0D7D5}" presName="ParentText" presStyleLbl="node1" presStyleIdx="1" presStyleCnt="4">
        <dgm:presLayoutVars>
          <dgm:chMax val="1"/>
          <dgm:chPref val="1"/>
          <dgm:bulletEnabled val="1"/>
        </dgm:presLayoutVars>
      </dgm:prSet>
      <dgm:spPr/>
    </dgm:pt>
    <dgm:pt modelId="{2319B9C6-E444-46AA-85DA-1A3A78050A6F}" type="pres">
      <dgm:prSet presAssocID="{6A7A8154-6550-435A-B57F-1D31E2C0D7D5}" presName="ChildText" presStyleLbl="revTx" presStyleIdx="1" presStyleCnt="3">
        <dgm:presLayoutVars>
          <dgm:chMax val="0"/>
          <dgm:chPref val="0"/>
          <dgm:bulletEnabled val="1"/>
        </dgm:presLayoutVars>
      </dgm:prSet>
      <dgm:spPr/>
    </dgm:pt>
    <dgm:pt modelId="{C3C04D0D-A8F6-4098-A4FB-1C1164328A68}" type="pres">
      <dgm:prSet presAssocID="{E0AE88EB-4C48-4CF9-8CBD-B57D37FDEE1C}" presName="sibTrans" presStyleCnt="0"/>
      <dgm:spPr/>
    </dgm:pt>
    <dgm:pt modelId="{97B458D8-9E32-4B37-976B-74DB5D6C2C3C}" type="pres">
      <dgm:prSet presAssocID="{CE21DF60-6793-44BF-B8F7-15C2FEB6594B}" presName="composite" presStyleCnt="0"/>
      <dgm:spPr/>
    </dgm:pt>
    <dgm:pt modelId="{0C932973-4211-44EB-979B-082FDF4ECE34}" type="pres">
      <dgm:prSet presAssocID="{CE21DF60-6793-44BF-B8F7-15C2FEB6594B}" presName="bentUpArrow1" presStyleLbl="alignImgPlace1" presStyleIdx="2" presStyleCnt="3"/>
      <dgm:spPr/>
    </dgm:pt>
    <dgm:pt modelId="{E99830BC-D749-42CF-B677-A9893E0C94BD}" type="pres">
      <dgm:prSet presAssocID="{CE21DF60-6793-44BF-B8F7-15C2FEB6594B}" presName="ParentText" presStyleLbl="node1" presStyleIdx="2" presStyleCnt="4">
        <dgm:presLayoutVars>
          <dgm:chMax val="1"/>
          <dgm:chPref val="1"/>
          <dgm:bulletEnabled val="1"/>
        </dgm:presLayoutVars>
      </dgm:prSet>
      <dgm:spPr/>
    </dgm:pt>
    <dgm:pt modelId="{B646BBB8-71F2-4188-BC11-399763F45BE1}" type="pres">
      <dgm:prSet presAssocID="{CE21DF60-6793-44BF-B8F7-15C2FEB6594B}" presName="ChildText" presStyleLbl="revTx" presStyleIdx="2" presStyleCnt="3">
        <dgm:presLayoutVars>
          <dgm:chMax val="0"/>
          <dgm:chPref val="0"/>
          <dgm:bulletEnabled val="1"/>
        </dgm:presLayoutVars>
      </dgm:prSet>
      <dgm:spPr/>
    </dgm:pt>
    <dgm:pt modelId="{CA47832E-DF2B-440B-AF87-03CF221B01ED}" type="pres">
      <dgm:prSet presAssocID="{24DFC2CE-6FD3-4E61-AEE2-275E5339590F}" presName="sibTrans" presStyleCnt="0"/>
      <dgm:spPr/>
    </dgm:pt>
    <dgm:pt modelId="{78F556C0-15CD-40FE-BA7A-9897B612266E}" type="pres">
      <dgm:prSet presAssocID="{AF3052CF-5D80-4B72-BDE2-3B9D8B72EFF3}" presName="composite" presStyleCnt="0"/>
      <dgm:spPr/>
    </dgm:pt>
    <dgm:pt modelId="{13F91AE0-FDFC-4B75-9289-43BDCEC9C00B}" type="pres">
      <dgm:prSet presAssocID="{AF3052CF-5D80-4B72-BDE2-3B9D8B72EFF3}" presName="ParentText" presStyleLbl="node1" presStyleIdx="3" presStyleCnt="4">
        <dgm:presLayoutVars>
          <dgm:chMax val="1"/>
          <dgm:chPref val="1"/>
          <dgm:bulletEnabled val="1"/>
        </dgm:presLayoutVars>
      </dgm:prSet>
      <dgm:spPr/>
    </dgm:pt>
  </dgm:ptLst>
  <dgm:cxnLst>
    <dgm:cxn modelId="{837F0813-29A5-4958-B985-FAE217346E97}" type="presOf" srcId="{6A7A8154-6550-435A-B57F-1D31E2C0D7D5}" destId="{42B78679-0000-4BE1-89A1-06BDA73C8F39}" srcOrd="0" destOrd="0" presId="urn:microsoft.com/office/officeart/2005/8/layout/StepDownProcess"/>
    <dgm:cxn modelId="{A00DD93A-2DC6-406C-8420-F0C5AD5FC2FB}" srcId="{407ABB1E-CB69-44E5-8079-DB7F5955D926}" destId="{4C1835B3-A325-43B6-B5A2-C2A6A93EE41B}" srcOrd="0" destOrd="0" parTransId="{3D0D4667-5B4D-4FE7-975D-A412EF3F209D}" sibTransId="{71ECB50C-DBC6-474B-8F9F-14EE222A083A}"/>
    <dgm:cxn modelId="{8EE2B261-30CC-4604-80FF-CEAD0792F058}" srcId="{407ABB1E-CB69-44E5-8079-DB7F5955D926}" destId="{AF3052CF-5D80-4B72-BDE2-3B9D8B72EFF3}" srcOrd="3" destOrd="0" parTransId="{95391007-7A62-498D-8A3E-24255D4799B3}" sibTransId="{F1E75BC7-AB39-4164-B4D9-6A15747E16DF}"/>
    <dgm:cxn modelId="{D4B93442-0F2C-4020-9557-40476D3E96B8}" type="presOf" srcId="{407ABB1E-CB69-44E5-8079-DB7F5955D926}" destId="{16557038-E07D-4360-8831-D2C105C1F960}" srcOrd="0" destOrd="0" presId="urn:microsoft.com/office/officeart/2005/8/layout/StepDownProcess"/>
    <dgm:cxn modelId="{0996EC65-418C-45F5-8962-5E8FE93CE279}" type="presOf" srcId="{4C1835B3-A325-43B6-B5A2-C2A6A93EE41B}" destId="{D21631EF-7796-49BF-A1AB-04DDE35FF275}" srcOrd="0" destOrd="0" presId="urn:microsoft.com/office/officeart/2005/8/layout/StepDownProcess"/>
    <dgm:cxn modelId="{2E7AC548-1E1F-4151-B4A3-8026326B820B}" type="presOf" srcId="{CE21DF60-6793-44BF-B8F7-15C2FEB6594B}" destId="{E99830BC-D749-42CF-B677-A9893E0C94BD}" srcOrd="0" destOrd="0" presId="urn:microsoft.com/office/officeart/2005/8/layout/StepDownProcess"/>
    <dgm:cxn modelId="{0FEB526D-A635-4770-A8D8-B262B5F6AA1E}" type="presOf" srcId="{AF3052CF-5D80-4B72-BDE2-3B9D8B72EFF3}" destId="{13F91AE0-FDFC-4B75-9289-43BDCEC9C00B}" srcOrd="0" destOrd="0" presId="urn:microsoft.com/office/officeart/2005/8/layout/StepDownProcess"/>
    <dgm:cxn modelId="{0AB1EC55-4925-45FB-B1E2-77A6E7E2E3B4}" srcId="{407ABB1E-CB69-44E5-8079-DB7F5955D926}" destId="{CE21DF60-6793-44BF-B8F7-15C2FEB6594B}" srcOrd="2" destOrd="0" parTransId="{6E6F1957-2A30-4137-9A58-AD6A609B1042}" sibTransId="{24DFC2CE-6FD3-4E61-AEE2-275E5339590F}"/>
    <dgm:cxn modelId="{F19F0081-6A31-42EC-B5B0-85580AABCCD9}" srcId="{407ABB1E-CB69-44E5-8079-DB7F5955D926}" destId="{6A7A8154-6550-435A-B57F-1D31E2C0D7D5}" srcOrd="1" destOrd="0" parTransId="{A4783885-9581-42A6-9D57-E61CB8954592}" sibTransId="{E0AE88EB-4C48-4CF9-8CBD-B57D37FDEE1C}"/>
    <dgm:cxn modelId="{166F8817-44C0-46C9-AD16-6F0FCB6B4147}" type="presParOf" srcId="{16557038-E07D-4360-8831-D2C105C1F960}" destId="{D223B6DD-C0EF-4AF0-AC0F-7579FEF2FADD}" srcOrd="0" destOrd="0" presId="urn:microsoft.com/office/officeart/2005/8/layout/StepDownProcess"/>
    <dgm:cxn modelId="{D73B9127-7DA5-4640-99E5-4DCA77A28EDF}" type="presParOf" srcId="{D223B6DD-C0EF-4AF0-AC0F-7579FEF2FADD}" destId="{E5492413-9121-4848-8781-59BAEF846980}" srcOrd="0" destOrd="0" presId="urn:microsoft.com/office/officeart/2005/8/layout/StepDownProcess"/>
    <dgm:cxn modelId="{719425DA-3424-486E-B015-5CFABB615C5D}" type="presParOf" srcId="{D223B6DD-C0EF-4AF0-AC0F-7579FEF2FADD}" destId="{D21631EF-7796-49BF-A1AB-04DDE35FF275}" srcOrd="1" destOrd="0" presId="urn:microsoft.com/office/officeart/2005/8/layout/StepDownProcess"/>
    <dgm:cxn modelId="{C65D4891-4ED4-4009-8990-2531A087BD3E}" type="presParOf" srcId="{D223B6DD-C0EF-4AF0-AC0F-7579FEF2FADD}" destId="{93394D3C-8DDF-4149-9FBF-ACCD0DE17A38}" srcOrd="2" destOrd="0" presId="urn:microsoft.com/office/officeart/2005/8/layout/StepDownProcess"/>
    <dgm:cxn modelId="{8D19600F-5482-4AAD-AFA5-CDCB6CE1EBA4}" type="presParOf" srcId="{16557038-E07D-4360-8831-D2C105C1F960}" destId="{58200CD2-D6E9-4B43-BA14-E393CFD2D218}" srcOrd="1" destOrd="0" presId="urn:microsoft.com/office/officeart/2005/8/layout/StepDownProcess"/>
    <dgm:cxn modelId="{C664BEA2-69EF-40A7-8147-108694397BD6}" type="presParOf" srcId="{16557038-E07D-4360-8831-D2C105C1F960}" destId="{41B2FEC0-0D8E-4C47-9281-8FAEF4819492}" srcOrd="2" destOrd="0" presId="urn:microsoft.com/office/officeart/2005/8/layout/StepDownProcess"/>
    <dgm:cxn modelId="{3F790B28-0E0E-4921-A7FA-7112336D8F48}" type="presParOf" srcId="{41B2FEC0-0D8E-4C47-9281-8FAEF4819492}" destId="{77D987C4-7035-466A-AAA3-2520AC2923BE}" srcOrd="0" destOrd="0" presId="urn:microsoft.com/office/officeart/2005/8/layout/StepDownProcess"/>
    <dgm:cxn modelId="{334D5843-4EE0-453D-A514-DA06E763ED1F}" type="presParOf" srcId="{41B2FEC0-0D8E-4C47-9281-8FAEF4819492}" destId="{42B78679-0000-4BE1-89A1-06BDA73C8F39}" srcOrd="1" destOrd="0" presId="urn:microsoft.com/office/officeart/2005/8/layout/StepDownProcess"/>
    <dgm:cxn modelId="{82290480-37DC-4976-9608-BAC9E6845E9A}" type="presParOf" srcId="{41B2FEC0-0D8E-4C47-9281-8FAEF4819492}" destId="{2319B9C6-E444-46AA-85DA-1A3A78050A6F}" srcOrd="2" destOrd="0" presId="urn:microsoft.com/office/officeart/2005/8/layout/StepDownProcess"/>
    <dgm:cxn modelId="{019CBB0C-A820-4086-A0B7-F5F53089BAF9}" type="presParOf" srcId="{16557038-E07D-4360-8831-D2C105C1F960}" destId="{C3C04D0D-A8F6-4098-A4FB-1C1164328A68}" srcOrd="3" destOrd="0" presId="urn:microsoft.com/office/officeart/2005/8/layout/StepDownProcess"/>
    <dgm:cxn modelId="{4BC38E0C-F9B6-4269-A926-27A774033D2D}" type="presParOf" srcId="{16557038-E07D-4360-8831-D2C105C1F960}" destId="{97B458D8-9E32-4B37-976B-74DB5D6C2C3C}" srcOrd="4" destOrd="0" presId="urn:microsoft.com/office/officeart/2005/8/layout/StepDownProcess"/>
    <dgm:cxn modelId="{255298A2-BBDA-469B-BEA8-0F956FFAEB97}" type="presParOf" srcId="{97B458D8-9E32-4B37-976B-74DB5D6C2C3C}" destId="{0C932973-4211-44EB-979B-082FDF4ECE34}" srcOrd="0" destOrd="0" presId="urn:microsoft.com/office/officeart/2005/8/layout/StepDownProcess"/>
    <dgm:cxn modelId="{F8894D99-6E56-4503-A0C8-9031F23FF679}" type="presParOf" srcId="{97B458D8-9E32-4B37-976B-74DB5D6C2C3C}" destId="{E99830BC-D749-42CF-B677-A9893E0C94BD}" srcOrd="1" destOrd="0" presId="urn:microsoft.com/office/officeart/2005/8/layout/StepDownProcess"/>
    <dgm:cxn modelId="{CB8EEB1B-302F-4B5A-8572-F874B91944F9}" type="presParOf" srcId="{97B458D8-9E32-4B37-976B-74DB5D6C2C3C}" destId="{B646BBB8-71F2-4188-BC11-399763F45BE1}" srcOrd="2" destOrd="0" presId="urn:microsoft.com/office/officeart/2005/8/layout/StepDownProcess"/>
    <dgm:cxn modelId="{A72442A4-0670-4D74-B8DC-94E38D14AC3A}" type="presParOf" srcId="{16557038-E07D-4360-8831-D2C105C1F960}" destId="{CA47832E-DF2B-440B-AF87-03CF221B01ED}" srcOrd="5" destOrd="0" presId="urn:microsoft.com/office/officeart/2005/8/layout/StepDownProcess"/>
    <dgm:cxn modelId="{08307035-E0AF-461E-BF20-EB532EA97B87}" type="presParOf" srcId="{16557038-E07D-4360-8831-D2C105C1F960}" destId="{78F556C0-15CD-40FE-BA7A-9897B612266E}" srcOrd="6" destOrd="0" presId="urn:microsoft.com/office/officeart/2005/8/layout/StepDownProcess"/>
    <dgm:cxn modelId="{BF8C65F9-0F2C-4BC2-AB11-063D1F3FBC9D}" type="presParOf" srcId="{78F556C0-15CD-40FE-BA7A-9897B612266E}" destId="{13F91AE0-FDFC-4B75-9289-43BDCEC9C00B}"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1"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b="0" i="0" u="none" dirty="0"/>
            <a:t>Au cours de nos recherche sur le naufrage du Titanic, nous avons trouvé une encyclopédie sur internet : </a:t>
          </a:r>
          <a:r>
            <a:rPr lang="fr-FR" b="0" i="0" dirty="0">
              <a:hlinkClick xmlns:r="http://schemas.openxmlformats.org/officeDocument/2006/relationships" r:id="rId1"/>
            </a:rPr>
            <a:t>https://www.encyclopedia-titanica.org/</a:t>
          </a:r>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5658A4F9-F4E1-4586-A481-292E6049DB95}" type="pres">
      <dgm:prSet presAssocID="{407ABB1E-CB69-44E5-8079-DB7F5955D926}" presName="Name0" presStyleCnt="0">
        <dgm:presLayoutVars>
          <dgm:dir/>
          <dgm:resizeHandles val="exact"/>
        </dgm:presLayoutVars>
      </dgm:prSet>
      <dgm:spPr/>
    </dgm:pt>
    <dgm:pt modelId="{20C00B3E-B945-4055-B822-E416F8A5AB12}" type="pres">
      <dgm:prSet presAssocID="{611E47AF-C61B-4BA4-844A-26AB3FDEEF30}" presName="node" presStyleLbl="node1" presStyleIdx="0" presStyleCnt="1" custLinFactY="-100000" custLinFactNeighborX="-721" custLinFactNeighborY="-185554">
        <dgm:presLayoutVars>
          <dgm:bulletEnabled val="1"/>
        </dgm:presLayoutVars>
      </dgm:prSet>
      <dgm:spPr/>
    </dgm:pt>
  </dgm:ptLst>
  <dgm:cxnLst>
    <dgm:cxn modelId="{D578CA86-2751-4C3F-A059-B9A4E47139FB}" type="presOf" srcId="{407ABB1E-CB69-44E5-8079-DB7F5955D926}" destId="{5658A4F9-F4E1-4586-A481-292E6049DB95}" srcOrd="0" destOrd="0" presId="urn:microsoft.com/office/officeart/2005/8/layout/process1"/>
    <dgm:cxn modelId="{00A3B4BF-4811-4E45-9774-ED5C6A15A291}" type="presOf" srcId="{611E47AF-C61B-4BA4-844A-26AB3FDEEF30}" destId="{20C00B3E-B945-4055-B822-E416F8A5AB12}" srcOrd="0" destOrd="0" presId="urn:microsoft.com/office/officeart/2005/8/layout/process1"/>
    <dgm:cxn modelId="{19564FD3-9555-4ACF-8413-DBE46FCAB590}" srcId="{407ABB1E-CB69-44E5-8079-DB7F5955D926}" destId="{611E47AF-C61B-4BA4-844A-26AB3FDEEF30}" srcOrd="0" destOrd="0" parTransId="{687DC825-000F-4F8F-9621-019450C2E1B4}" sibTransId="{8C1C84A3-A40E-46BD-8673-066A3E806E00}"/>
    <dgm:cxn modelId="{99146E15-7F92-4413-BD92-D83C70A043C9}" type="presParOf" srcId="{5658A4F9-F4E1-4586-A481-292E6049DB95}" destId="{20C00B3E-B945-4055-B822-E416F8A5AB12}"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1" loCatId="process" qsTypeId="urn:microsoft.com/office/officeart/2005/8/quickstyle/simple2" qsCatId="simple" csTypeId="urn:microsoft.com/office/officeart/2005/8/colors/colorful2" csCatId="colorful" phldr="1"/>
      <dgm:spPr/>
      <dgm:t>
        <a:bodyPr rtlCol="0"/>
        <a:lstStyle/>
        <a:p>
          <a:pPr rtl="0"/>
          <a:endParaRPr lang="en-US"/>
        </a:p>
      </dgm:t>
    </dgm:pt>
    <dgm:pt modelId="{516EA14E-8BBC-4BC0-863C-021647ED14E5}">
      <dgm:prSet/>
      <dgm:spPr/>
      <dgm:t>
        <a:bodyPr/>
        <a:lstStyle/>
        <a:p>
          <a:r>
            <a:rPr lang="fr-FR" b="0" i="0" u="none" dirty="0"/>
            <a:t>L’information la plus pertinente que nous avons réussis à récupérer est la nationalité de chaque passager.</a:t>
          </a:r>
          <a:endParaRPr lang="fr-FR" dirty="0"/>
        </a:p>
      </dgm:t>
    </dgm:pt>
    <dgm:pt modelId="{DACBF665-3BD9-4810-89FE-EA78DC462149}" type="parTrans" cxnId="{A8B2F5E4-A307-405C-9918-18C9982DB57B}">
      <dgm:prSet/>
      <dgm:spPr/>
      <dgm:t>
        <a:bodyPr/>
        <a:lstStyle/>
        <a:p>
          <a:endParaRPr lang="fr-FR"/>
        </a:p>
      </dgm:t>
    </dgm:pt>
    <dgm:pt modelId="{99ABC261-4A5D-4F0B-A57E-45C6C2CEA59F}" type="sibTrans" cxnId="{A8B2F5E4-A307-405C-9918-18C9982DB57B}">
      <dgm:prSet/>
      <dgm:spPr/>
      <dgm:t>
        <a:bodyPr/>
        <a:lstStyle/>
        <a:p>
          <a:endParaRPr lang="fr-FR"/>
        </a:p>
      </dgm:t>
    </dgm:pt>
    <dgm:pt modelId="{5658A4F9-F4E1-4586-A481-292E6049DB95}" type="pres">
      <dgm:prSet presAssocID="{407ABB1E-CB69-44E5-8079-DB7F5955D926}" presName="Name0" presStyleCnt="0">
        <dgm:presLayoutVars>
          <dgm:dir/>
          <dgm:resizeHandles val="exact"/>
        </dgm:presLayoutVars>
      </dgm:prSet>
      <dgm:spPr/>
    </dgm:pt>
    <dgm:pt modelId="{AF92C0D1-1ADC-4DB2-92AC-5B2134D8A9F2}" type="pres">
      <dgm:prSet presAssocID="{516EA14E-8BBC-4BC0-863C-021647ED14E5}" presName="node" presStyleLbl="node1" presStyleIdx="0" presStyleCnt="1">
        <dgm:presLayoutVars>
          <dgm:bulletEnabled val="1"/>
        </dgm:presLayoutVars>
      </dgm:prSet>
      <dgm:spPr/>
    </dgm:pt>
  </dgm:ptLst>
  <dgm:cxnLst>
    <dgm:cxn modelId="{D578CA86-2751-4C3F-A059-B9A4E47139FB}" type="presOf" srcId="{407ABB1E-CB69-44E5-8079-DB7F5955D926}" destId="{5658A4F9-F4E1-4586-A481-292E6049DB95}" srcOrd="0" destOrd="0" presId="urn:microsoft.com/office/officeart/2005/8/layout/process1"/>
    <dgm:cxn modelId="{A539FF8C-5B10-45BE-8483-C41163B68E09}" type="presOf" srcId="{516EA14E-8BBC-4BC0-863C-021647ED14E5}" destId="{AF92C0D1-1ADC-4DB2-92AC-5B2134D8A9F2}" srcOrd="0" destOrd="0" presId="urn:microsoft.com/office/officeart/2005/8/layout/process1"/>
    <dgm:cxn modelId="{A8B2F5E4-A307-405C-9918-18C9982DB57B}" srcId="{407ABB1E-CB69-44E5-8079-DB7F5955D926}" destId="{516EA14E-8BBC-4BC0-863C-021647ED14E5}" srcOrd="0" destOrd="0" parTransId="{DACBF665-3BD9-4810-89FE-EA78DC462149}" sibTransId="{99ABC261-4A5D-4F0B-A57E-45C6C2CEA59F}"/>
    <dgm:cxn modelId="{943C09EC-2A53-44ED-AC97-15B8ACA6E184}" type="presParOf" srcId="{5658A4F9-F4E1-4586-A481-292E6049DB95}" destId="{AF92C0D1-1ADC-4DB2-92AC-5B2134D8A9F2}" srcOrd="0"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07ABB1E-CB69-44E5-8079-DB7F5955D926}" type="doc">
      <dgm:prSet loTypeId="urn:microsoft.com/office/officeart/2005/8/layout/arrow4" loCatId="process" qsTypeId="urn:microsoft.com/office/officeart/2005/8/quickstyle/simple2" qsCatId="simple" csTypeId="urn:microsoft.com/office/officeart/2005/8/colors/colorful2" csCatId="colorful" phldr="1"/>
      <dgm:spPr/>
      <dgm:t>
        <a:bodyPr rtlCol="0"/>
        <a:lstStyle/>
        <a:p>
          <a:pPr rtl="0"/>
          <a:endParaRPr lang="en-US"/>
        </a:p>
      </dgm:t>
    </dgm:pt>
    <dgm:pt modelId="{516EA14E-8BBC-4BC0-863C-021647ED14E5}">
      <dgm:prSet/>
      <dgm:spPr/>
      <dgm:t>
        <a:bodyPr/>
        <a:lstStyle/>
        <a:p>
          <a:r>
            <a:rPr lang="fr-FR" b="0" i="0" u="none" dirty="0"/>
            <a:t>On remarque que les pays anglophones sont très représentés avec l’Angleterre, l’Amérique et l'Irlande qui représentent plus de 50% </a:t>
          </a:r>
          <a:endParaRPr lang="fr-FR" dirty="0"/>
        </a:p>
      </dgm:t>
    </dgm:pt>
    <dgm:pt modelId="{DACBF665-3BD9-4810-89FE-EA78DC462149}" type="parTrans" cxnId="{A8B2F5E4-A307-405C-9918-18C9982DB57B}">
      <dgm:prSet/>
      <dgm:spPr/>
      <dgm:t>
        <a:bodyPr/>
        <a:lstStyle/>
        <a:p>
          <a:endParaRPr lang="fr-FR"/>
        </a:p>
      </dgm:t>
    </dgm:pt>
    <dgm:pt modelId="{99ABC261-4A5D-4F0B-A57E-45C6C2CEA59F}" type="sibTrans" cxnId="{A8B2F5E4-A307-405C-9918-18C9982DB57B}">
      <dgm:prSet/>
      <dgm:spPr/>
      <dgm:t>
        <a:bodyPr/>
        <a:lstStyle/>
        <a:p>
          <a:endParaRPr lang="fr-FR"/>
        </a:p>
      </dgm:t>
    </dgm:pt>
    <dgm:pt modelId="{BF8DD39C-60BB-413B-B960-08645C8BC8BA}">
      <dgm:prSet/>
      <dgm:spPr/>
      <dgm:t>
        <a:bodyPr/>
        <a:lstStyle/>
        <a:p>
          <a:r>
            <a:rPr lang="fr-FR" b="0" i="0" u="none" dirty="0"/>
            <a:t>Point intéressant, les syriens représentent à eux seuls 6.5% des passagers (86 personnes). Cela nous donne une idée de leurs position dans le monde en 1912.</a:t>
          </a:r>
          <a:endParaRPr lang="fr-FR" dirty="0"/>
        </a:p>
      </dgm:t>
    </dgm:pt>
    <dgm:pt modelId="{0324657C-9BF1-4771-AE48-1FB66162F4D9}" type="parTrans" cxnId="{EE3C4337-D720-497A-B895-3853089BB877}">
      <dgm:prSet/>
      <dgm:spPr/>
      <dgm:t>
        <a:bodyPr/>
        <a:lstStyle/>
        <a:p>
          <a:endParaRPr lang="fr-FR"/>
        </a:p>
      </dgm:t>
    </dgm:pt>
    <dgm:pt modelId="{9FBF1E35-8E41-4C8A-9243-A4593524F35C}" type="sibTrans" cxnId="{EE3C4337-D720-497A-B895-3853089BB877}">
      <dgm:prSet/>
      <dgm:spPr/>
      <dgm:t>
        <a:bodyPr/>
        <a:lstStyle/>
        <a:p>
          <a:endParaRPr lang="fr-FR"/>
        </a:p>
      </dgm:t>
    </dgm:pt>
    <dgm:pt modelId="{CADD5D4B-5477-455E-9C27-C3B41313065F}" type="pres">
      <dgm:prSet presAssocID="{407ABB1E-CB69-44E5-8079-DB7F5955D926}" presName="compositeShape" presStyleCnt="0">
        <dgm:presLayoutVars>
          <dgm:chMax val="2"/>
          <dgm:dir/>
          <dgm:resizeHandles val="exact"/>
        </dgm:presLayoutVars>
      </dgm:prSet>
      <dgm:spPr/>
    </dgm:pt>
    <dgm:pt modelId="{B8CC6D61-629C-4361-882D-2200C5DC8509}" type="pres">
      <dgm:prSet presAssocID="{516EA14E-8BBC-4BC0-863C-021647ED14E5}" presName="upArrow" presStyleLbl="node1" presStyleIdx="0" presStyleCnt="2"/>
      <dgm:spPr/>
    </dgm:pt>
    <dgm:pt modelId="{A773E5B4-7A5A-422D-B630-A287A049B33C}" type="pres">
      <dgm:prSet presAssocID="{516EA14E-8BBC-4BC0-863C-021647ED14E5}" presName="upArrowText" presStyleLbl="revTx" presStyleIdx="0" presStyleCnt="2">
        <dgm:presLayoutVars>
          <dgm:chMax val="0"/>
          <dgm:bulletEnabled val="1"/>
        </dgm:presLayoutVars>
      </dgm:prSet>
      <dgm:spPr/>
    </dgm:pt>
    <dgm:pt modelId="{E42FC080-78E2-4B1F-989E-B1CD6F35B54D}" type="pres">
      <dgm:prSet presAssocID="{BF8DD39C-60BB-413B-B960-08645C8BC8BA}" presName="downArrow" presStyleLbl="node1" presStyleIdx="1" presStyleCnt="2"/>
      <dgm:spPr/>
    </dgm:pt>
    <dgm:pt modelId="{142981E0-F83F-4411-B885-600BA3AC59F7}" type="pres">
      <dgm:prSet presAssocID="{BF8DD39C-60BB-413B-B960-08645C8BC8BA}" presName="downArrowText" presStyleLbl="revTx" presStyleIdx="1" presStyleCnt="2">
        <dgm:presLayoutVars>
          <dgm:chMax val="0"/>
          <dgm:bulletEnabled val="1"/>
        </dgm:presLayoutVars>
      </dgm:prSet>
      <dgm:spPr/>
    </dgm:pt>
  </dgm:ptLst>
  <dgm:cxnLst>
    <dgm:cxn modelId="{E274682D-9A33-4055-8284-51BAB6F00F00}" type="presOf" srcId="{516EA14E-8BBC-4BC0-863C-021647ED14E5}" destId="{A773E5B4-7A5A-422D-B630-A287A049B33C}" srcOrd="0" destOrd="0" presId="urn:microsoft.com/office/officeart/2005/8/layout/arrow4"/>
    <dgm:cxn modelId="{EE3C4337-D720-497A-B895-3853089BB877}" srcId="{407ABB1E-CB69-44E5-8079-DB7F5955D926}" destId="{BF8DD39C-60BB-413B-B960-08645C8BC8BA}" srcOrd="1" destOrd="0" parTransId="{0324657C-9BF1-4771-AE48-1FB66162F4D9}" sibTransId="{9FBF1E35-8E41-4C8A-9243-A4593524F35C}"/>
    <dgm:cxn modelId="{472B6E6F-17B1-4B05-89B8-5051567D7529}" type="presOf" srcId="{BF8DD39C-60BB-413B-B960-08645C8BC8BA}" destId="{142981E0-F83F-4411-B885-600BA3AC59F7}" srcOrd="0" destOrd="0" presId="urn:microsoft.com/office/officeart/2005/8/layout/arrow4"/>
    <dgm:cxn modelId="{5FFFDF77-C418-482D-8976-2ECC0ABCA954}" type="presOf" srcId="{407ABB1E-CB69-44E5-8079-DB7F5955D926}" destId="{CADD5D4B-5477-455E-9C27-C3B41313065F}" srcOrd="0" destOrd="0" presId="urn:microsoft.com/office/officeart/2005/8/layout/arrow4"/>
    <dgm:cxn modelId="{A8B2F5E4-A307-405C-9918-18C9982DB57B}" srcId="{407ABB1E-CB69-44E5-8079-DB7F5955D926}" destId="{516EA14E-8BBC-4BC0-863C-021647ED14E5}" srcOrd="0" destOrd="0" parTransId="{DACBF665-3BD9-4810-89FE-EA78DC462149}" sibTransId="{99ABC261-4A5D-4F0B-A57E-45C6C2CEA59F}"/>
    <dgm:cxn modelId="{4AB72163-D1D9-466C-A8FA-365490673F72}" type="presParOf" srcId="{CADD5D4B-5477-455E-9C27-C3B41313065F}" destId="{B8CC6D61-629C-4361-882D-2200C5DC8509}" srcOrd="0" destOrd="0" presId="urn:microsoft.com/office/officeart/2005/8/layout/arrow4"/>
    <dgm:cxn modelId="{4414D3C5-E554-4D48-A66A-520EBCD03B0F}" type="presParOf" srcId="{CADD5D4B-5477-455E-9C27-C3B41313065F}" destId="{A773E5B4-7A5A-422D-B630-A287A049B33C}" srcOrd="1" destOrd="0" presId="urn:microsoft.com/office/officeart/2005/8/layout/arrow4"/>
    <dgm:cxn modelId="{663F7B17-15AD-45C5-9C75-6B9CF102E639}" type="presParOf" srcId="{CADD5D4B-5477-455E-9C27-C3B41313065F}" destId="{E42FC080-78E2-4B1F-989E-B1CD6F35B54D}" srcOrd="2" destOrd="0" presId="urn:microsoft.com/office/officeart/2005/8/layout/arrow4"/>
    <dgm:cxn modelId="{5FE3A969-92A4-447A-B9C4-170CB833F987}" type="presParOf" srcId="{CADD5D4B-5477-455E-9C27-C3B41313065F}" destId="{142981E0-F83F-4411-B885-600BA3AC59F7}" srcOrd="3" destOrd="0" presId="urn:microsoft.com/office/officeart/2005/8/layout/arrow4"/>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E2683C-DD06-4F81-BC9B-815731D9E2C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fr-FR"/>
        </a:p>
      </dgm:t>
    </dgm:pt>
    <dgm:pt modelId="{BB354FD8-FF0C-4136-83D3-1F81E083CEFE}">
      <dgm:prSet phldrT="[Texte]"/>
      <dgm:spPr/>
      <dgm:t>
        <a:bodyPr/>
        <a:lstStyle/>
        <a:p>
          <a:r>
            <a:rPr lang="fr-FR" i="1" dirty="0"/>
            <a:t>Test</a:t>
          </a:r>
        </a:p>
      </dgm:t>
    </dgm:pt>
    <dgm:pt modelId="{AE6AA42D-1EFE-4C9A-A94F-A805043EB5E6}" type="parTrans" cxnId="{6A6C5DB5-53E3-4FA9-83DC-D3F90EDB8526}">
      <dgm:prSet/>
      <dgm:spPr/>
      <dgm:t>
        <a:bodyPr/>
        <a:lstStyle/>
        <a:p>
          <a:endParaRPr lang="fr-FR"/>
        </a:p>
      </dgm:t>
    </dgm:pt>
    <dgm:pt modelId="{34FCF8BA-7C9B-4770-97ED-09485B65F363}" type="sibTrans" cxnId="{6A6C5DB5-53E3-4FA9-83DC-D3F90EDB8526}">
      <dgm:prSet/>
      <dgm:spPr/>
      <dgm:t>
        <a:bodyPr/>
        <a:lstStyle/>
        <a:p>
          <a:endParaRPr lang="fr-FR"/>
        </a:p>
      </dgm:t>
    </dgm:pt>
    <dgm:pt modelId="{DFECDF4C-194A-439B-9256-96E6121667E2}">
      <dgm:prSet phldrT="[Texte]" custT="1"/>
      <dgm:spPr/>
      <dgm:t>
        <a:bodyPr/>
        <a:lstStyle/>
        <a:p>
          <a:r>
            <a:rPr lang="fr-FR" sz="2400" dirty="0"/>
            <a:t>418 Passagers</a:t>
          </a:r>
        </a:p>
      </dgm:t>
    </dgm:pt>
    <dgm:pt modelId="{465CC86D-2B5E-4860-93B7-384D2824C660}" type="parTrans" cxnId="{7860979D-9BC6-4B13-82F5-4C7C9DB315CF}">
      <dgm:prSet/>
      <dgm:spPr/>
      <dgm:t>
        <a:bodyPr/>
        <a:lstStyle/>
        <a:p>
          <a:endParaRPr lang="fr-FR"/>
        </a:p>
      </dgm:t>
    </dgm:pt>
    <dgm:pt modelId="{7F8973DB-4116-4416-AD20-6391514A1920}" type="sibTrans" cxnId="{7860979D-9BC6-4B13-82F5-4C7C9DB315CF}">
      <dgm:prSet/>
      <dgm:spPr/>
      <dgm:t>
        <a:bodyPr/>
        <a:lstStyle/>
        <a:p>
          <a:endParaRPr lang="fr-FR"/>
        </a:p>
      </dgm:t>
    </dgm:pt>
    <dgm:pt modelId="{5382572B-2BDB-4885-A21F-7DE59BDA782B}">
      <dgm:prSet phldrT="[Texte]" custT="1"/>
      <dgm:spPr/>
      <dgm:t>
        <a:bodyPr/>
        <a:lstStyle/>
        <a:p>
          <a:r>
            <a:rPr lang="fr-FR" sz="2400" dirty="0"/>
            <a:t>Age </a:t>
          </a:r>
          <a:r>
            <a:rPr lang="fr-FR" sz="2400" b="0" i="0" dirty="0"/>
            <a:t>→ 86 données manquantes</a:t>
          </a:r>
          <a:endParaRPr lang="fr-FR" sz="2400" dirty="0"/>
        </a:p>
      </dgm:t>
    </dgm:pt>
    <dgm:pt modelId="{BDE4FE9D-553D-473A-9DE2-3249EDEE44C6}" type="parTrans" cxnId="{0E193762-18FB-4ACC-9551-531357DC1763}">
      <dgm:prSet/>
      <dgm:spPr/>
      <dgm:t>
        <a:bodyPr/>
        <a:lstStyle/>
        <a:p>
          <a:endParaRPr lang="fr-FR"/>
        </a:p>
      </dgm:t>
    </dgm:pt>
    <dgm:pt modelId="{743AE741-DC5E-444A-94CC-1161F5A64DF7}" type="sibTrans" cxnId="{0E193762-18FB-4ACC-9551-531357DC1763}">
      <dgm:prSet/>
      <dgm:spPr/>
      <dgm:t>
        <a:bodyPr/>
        <a:lstStyle/>
        <a:p>
          <a:endParaRPr lang="fr-FR"/>
        </a:p>
      </dgm:t>
    </dgm:pt>
    <dgm:pt modelId="{F8999C15-936B-4F02-83E9-6AB69C0E656B}">
      <dgm:prSet phldrT="[Texte]"/>
      <dgm:spPr/>
      <dgm:t>
        <a:bodyPr/>
        <a:lstStyle/>
        <a:p>
          <a:r>
            <a:rPr lang="fr-FR" i="1" dirty="0"/>
            <a:t>Train</a:t>
          </a:r>
        </a:p>
      </dgm:t>
    </dgm:pt>
    <dgm:pt modelId="{0E019851-25C5-4B3D-BA6F-BAFDC362F19D}" type="parTrans" cxnId="{794A5444-2303-49CE-8564-55A35DE8FD60}">
      <dgm:prSet/>
      <dgm:spPr/>
      <dgm:t>
        <a:bodyPr/>
        <a:lstStyle/>
        <a:p>
          <a:endParaRPr lang="fr-FR"/>
        </a:p>
      </dgm:t>
    </dgm:pt>
    <dgm:pt modelId="{B0C9275C-8F6E-4C94-8F6A-66AAF3EF450F}" type="sibTrans" cxnId="{794A5444-2303-49CE-8564-55A35DE8FD60}">
      <dgm:prSet/>
      <dgm:spPr/>
      <dgm:t>
        <a:bodyPr/>
        <a:lstStyle/>
        <a:p>
          <a:endParaRPr lang="fr-FR"/>
        </a:p>
      </dgm:t>
    </dgm:pt>
    <dgm:pt modelId="{F76D20DB-B72E-468D-87C7-65748E2B1388}">
      <dgm:prSet phldrT="[Texte]" custT="1"/>
      <dgm:spPr/>
      <dgm:t>
        <a:bodyPr/>
        <a:lstStyle/>
        <a:p>
          <a:r>
            <a:rPr lang="fr-FR" sz="2400" dirty="0"/>
            <a:t>891 Passagers</a:t>
          </a:r>
        </a:p>
      </dgm:t>
    </dgm:pt>
    <dgm:pt modelId="{48D1C6CE-6433-4A23-862A-5BCA7CD6AEB9}" type="parTrans" cxnId="{45A6EBCE-89FA-414A-AC63-3C34567B0BC6}">
      <dgm:prSet/>
      <dgm:spPr/>
      <dgm:t>
        <a:bodyPr/>
        <a:lstStyle/>
        <a:p>
          <a:endParaRPr lang="fr-FR"/>
        </a:p>
      </dgm:t>
    </dgm:pt>
    <dgm:pt modelId="{2587EFF4-88F2-4EA1-94FD-1B8736DDE4F2}" type="sibTrans" cxnId="{45A6EBCE-89FA-414A-AC63-3C34567B0BC6}">
      <dgm:prSet/>
      <dgm:spPr/>
      <dgm:t>
        <a:bodyPr/>
        <a:lstStyle/>
        <a:p>
          <a:endParaRPr lang="fr-FR"/>
        </a:p>
      </dgm:t>
    </dgm:pt>
    <dgm:pt modelId="{A1CC130D-9D2B-466B-8DD4-282C24D59DEF}">
      <dgm:prSet phldrT="[Texte]" custT="1"/>
      <dgm:spPr/>
      <dgm:t>
        <a:bodyPr/>
        <a:lstStyle/>
        <a:p>
          <a:r>
            <a:rPr lang="fr-FR" sz="2400" dirty="0"/>
            <a:t>Age </a:t>
          </a:r>
          <a:r>
            <a:rPr lang="fr-FR" sz="2400" b="0" i="0" dirty="0"/>
            <a:t>→ 177 données manquantes</a:t>
          </a:r>
          <a:endParaRPr lang="fr-FR" sz="2400" dirty="0"/>
        </a:p>
      </dgm:t>
    </dgm:pt>
    <dgm:pt modelId="{0F7EC518-438E-4B0C-9F73-81E88D69C738}" type="parTrans" cxnId="{6BA3E3BC-C038-4A0F-B61D-5881D4F29B7B}">
      <dgm:prSet/>
      <dgm:spPr/>
      <dgm:t>
        <a:bodyPr/>
        <a:lstStyle/>
        <a:p>
          <a:endParaRPr lang="fr-FR"/>
        </a:p>
      </dgm:t>
    </dgm:pt>
    <dgm:pt modelId="{E4709CE9-B85F-467E-A1CA-DC4F68F7EA71}" type="sibTrans" cxnId="{6BA3E3BC-C038-4A0F-B61D-5881D4F29B7B}">
      <dgm:prSet/>
      <dgm:spPr/>
      <dgm:t>
        <a:bodyPr/>
        <a:lstStyle/>
        <a:p>
          <a:endParaRPr lang="fr-FR"/>
        </a:p>
      </dgm:t>
    </dgm:pt>
    <dgm:pt modelId="{8AA1D3B0-D7AC-40B6-9B1F-7D41437BD256}">
      <dgm:prSet phldrT="[Texte]" custT="1"/>
      <dgm:spPr/>
      <dgm:t>
        <a:bodyPr/>
        <a:lstStyle/>
        <a:p>
          <a:r>
            <a:rPr lang="fr-FR" sz="2400" dirty="0"/>
            <a:t>Cabine </a:t>
          </a:r>
          <a:r>
            <a:rPr lang="fr-FR" sz="2400" b="0" i="0" dirty="0"/>
            <a:t>→ 327 données manquantes</a:t>
          </a:r>
          <a:endParaRPr lang="fr-FR" sz="2400" dirty="0"/>
        </a:p>
      </dgm:t>
    </dgm:pt>
    <dgm:pt modelId="{5DEAEAF3-0C32-46CA-80BB-7A24F686B933}" type="parTrans" cxnId="{7D444ED4-BA8E-449A-9B65-701B9A1392F9}">
      <dgm:prSet/>
      <dgm:spPr/>
      <dgm:t>
        <a:bodyPr/>
        <a:lstStyle/>
        <a:p>
          <a:endParaRPr lang="fr-FR"/>
        </a:p>
      </dgm:t>
    </dgm:pt>
    <dgm:pt modelId="{58E7B084-AE75-44D3-8E5D-08F48E3319F8}" type="sibTrans" cxnId="{7D444ED4-BA8E-449A-9B65-701B9A1392F9}">
      <dgm:prSet/>
      <dgm:spPr/>
      <dgm:t>
        <a:bodyPr/>
        <a:lstStyle/>
        <a:p>
          <a:endParaRPr lang="fr-FR"/>
        </a:p>
      </dgm:t>
    </dgm:pt>
    <dgm:pt modelId="{08B3A939-3EBE-427B-B1E0-26E76594D61B}">
      <dgm:prSet phldrT="[Texte]" custT="1"/>
      <dgm:spPr/>
      <dgm:t>
        <a:bodyPr/>
        <a:lstStyle/>
        <a:p>
          <a:r>
            <a:rPr lang="fr-FR" sz="2400" dirty="0"/>
            <a:t>Cabine </a:t>
          </a:r>
          <a:r>
            <a:rPr lang="fr-FR" sz="2400" b="0" i="0" dirty="0"/>
            <a:t>→ 687 données manquantes</a:t>
          </a:r>
          <a:endParaRPr lang="fr-FR" sz="2400" dirty="0"/>
        </a:p>
      </dgm:t>
    </dgm:pt>
    <dgm:pt modelId="{DFBAFCEB-0957-449A-BC48-7FD61EC9EA78}" type="parTrans" cxnId="{5B2DEAE7-7F61-47AE-9FCF-368C59EA20F0}">
      <dgm:prSet/>
      <dgm:spPr/>
      <dgm:t>
        <a:bodyPr/>
        <a:lstStyle/>
        <a:p>
          <a:endParaRPr lang="fr-FR"/>
        </a:p>
      </dgm:t>
    </dgm:pt>
    <dgm:pt modelId="{3BBE9834-8175-4CFF-AA04-F785D32E6838}" type="sibTrans" cxnId="{5B2DEAE7-7F61-47AE-9FCF-368C59EA20F0}">
      <dgm:prSet/>
      <dgm:spPr/>
      <dgm:t>
        <a:bodyPr/>
        <a:lstStyle/>
        <a:p>
          <a:endParaRPr lang="fr-FR"/>
        </a:p>
      </dgm:t>
    </dgm:pt>
    <dgm:pt modelId="{FEC9B467-75C8-46DE-B88B-0E533FA62C96}" type="pres">
      <dgm:prSet presAssocID="{E2E2683C-DD06-4F81-BC9B-815731D9E2C7}" presName="Name0" presStyleCnt="0">
        <dgm:presLayoutVars>
          <dgm:dir/>
          <dgm:animLvl val="lvl"/>
          <dgm:resizeHandles val="exact"/>
        </dgm:presLayoutVars>
      </dgm:prSet>
      <dgm:spPr/>
    </dgm:pt>
    <dgm:pt modelId="{26F2DD15-3116-4304-A756-FAFB91197391}" type="pres">
      <dgm:prSet presAssocID="{BB354FD8-FF0C-4136-83D3-1F81E083CEFE}" presName="composite" presStyleCnt="0"/>
      <dgm:spPr/>
    </dgm:pt>
    <dgm:pt modelId="{D8B9D667-36E8-4E9B-BC17-3E8C050E3B41}" type="pres">
      <dgm:prSet presAssocID="{BB354FD8-FF0C-4136-83D3-1F81E083CEFE}" presName="parTx" presStyleLbl="alignNode1" presStyleIdx="0" presStyleCnt="2">
        <dgm:presLayoutVars>
          <dgm:chMax val="0"/>
          <dgm:chPref val="0"/>
          <dgm:bulletEnabled val="1"/>
        </dgm:presLayoutVars>
      </dgm:prSet>
      <dgm:spPr/>
    </dgm:pt>
    <dgm:pt modelId="{085BC0D0-8D06-41BA-A4C6-380A7C24EDC7}" type="pres">
      <dgm:prSet presAssocID="{BB354FD8-FF0C-4136-83D3-1F81E083CEFE}" presName="desTx" presStyleLbl="alignAccFollowNode1" presStyleIdx="0" presStyleCnt="2">
        <dgm:presLayoutVars>
          <dgm:bulletEnabled val="1"/>
        </dgm:presLayoutVars>
      </dgm:prSet>
      <dgm:spPr/>
    </dgm:pt>
    <dgm:pt modelId="{EDA6A260-8A8C-4018-A5D2-F12D67459449}" type="pres">
      <dgm:prSet presAssocID="{34FCF8BA-7C9B-4770-97ED-09485B65F363}" presName="space" presStyleCnt="0"/>
      <dgm:spPr/>
    </dgm:pt>
    <dgm:pt modelId="{FBF27E5C-5C6F-4FC7-9CCF-D74384E4EA63}" type="pres">
      <dgm:prSet presAssocID="{F8999C15-936B-4F02-83E9-6AB69C0E656B}" presName="composite" presStyleCnt="0"/>
      <dgm:spPr/>
    </dgm:pt>
    <dgm:pt modelId="{A8D40AEC-810D-4B98-9526-800C076D8B34}" type="pres">
      <dgm:prSet presAssocID="{F8999C15-936B-4F02-83E9-6AB69C0E656B}" presName="parTx" presStyleLbl="alignNode1" presStyleIdx="1" presStyleCnt="2">
        <dgm:presLayoutVars>
          <dgm:chMax val="0"/>
          <dgm:chPref val="0"/>
          <dgm:bulletEnabled val="1"/>
        </dgm:presLayoutVars>
      </dgm:prSet>
      <dgm:spPr/>
    </dgm:pt>
    <dgm:pt modelId="{3D209F10-AEF6-4DBB-8BB1-C7F3CF416FCC}" type="pres">
      <dgm:prSet presAssocID="{F8999C15-936B-4F02-83E9-6AB69C0E656B}" presName="desTx" presStyleLbl="alignAccFollowNode1" presStyleIdx="1" presStyleCnt="2">
        <dgm:presLayoutVars>
          <dgm:bulletEnabled val="1"/>
        </dgm:presLayoutVars>
      </dgm:prSet>
      <dgm:spPr/>
    </dgm:pt>
  </dgm:ptLst>
  <dgm:cxnLst>
    <dgm:cxn modelId="{8BDC6127-EAD1-4619-83E4-8AC0DB03D3AB}" type="presOf" srcId="{F8999C15-936B-4F02-83E9-6AB69C0E656B}" destId="{A8D40AEC-810D-4B98-9526-800C076D8B34}" srcOrd="0" destOrd="0" presId="urn:microsoft.com/office/officeart/2005/8/layout/hList1"/>
    <dgm:cxn modelId="{40AC855C-6F22-4570-8740-13E6915E8FDF}" type="presOf" srcId="{5382572B-2BDB-4885-A21F-7DE59BDA782B}" destId="{085BC0D0-8D06-41BA-A4C6-380A7C24EDC7}" srcOrd="0" destOrd="1" presId="urn:microsoft.com/office/officeart/2005/8/layout/hList1"/>
    <dgm:cxn modelId="{0E193762-18FB-4ACC-9551-531357DC1763}" srcId="{BB354FD8-FF0C-4136-83D3-1F81E083CEFE}" destId="{5382572B-2BDB-4885-A21F-7DE59BDA782B}" srcOrd="1" destOrd="0" parTransId="{BDE4FE9D-553D-473A-9DE2-3249EDEE44C6}" sibTransId="{743AE741-DC5E-444A-94CC-1161F5A64DF7}"/>
    <dgm:cxn modelId="{794A5444-2303-49CE-8564-55A35DE8FD60}" srcId="{E2E2683C-DD06-4F81-BC9B-815731D9E2C7}" destId="{F8999C15-936B-4F02-83E9-6AB69C0E656B}" srcOrd="1" destOrd="0" parTransId="{0E019851-25C5-4B3D-BA6F-BAFDC362F19D}" sibTransId="{B0C9275C-8F6E-4C94-8F6A-66AAF3EF450F}"/>
    <dgm:cxn modelId="{B4B56767-5E33-411C-B77B-6D82E0E718DD}" type="presOf" srcId="{BB354FD8-FF0C-4136-83D3-1F81E083CEFE}" destId="{D8B9D667-36E8-4E9B-BC17-3E8C050E3B41}" srcOrd="0" destOrd="0" presId="urn:microsoft.com/office/officeart/2005/8/layout/hList1"/>
    <dgm:cxn modelId="{704BF267-3ABF-45A0-87E9-323995A9B087}" type="presOf" srcId="{DFECDF4C-194A-439B-9256-96E6121667E2}" destId="{085BC0D0-8D06-41BA-A4C6-380A7C24EDC7}" srcOrd="0" destOrd="0" presId="urn:microsoft.com/office/officeart/2005/8/layout/hList1"/>
    <dgm:cxn modelId="{93358B6F-77D2-44E5-9A68-05CB40CF5B7D}" type="presOf" srcId="{A1CC130D-9D2B-466B-8DD4-282C24D59DEF}" destId="{3D209F10-AEF6-4DBB-8BB1-C7F3CF416FCC}" srcOrd="0" destOrd="1" presId="urn:microsoft.com/office/officeart/2005/8/layout/hList1"/>
    <dgm:cxn modelId="{244FB383-46FE-4191-93D0-D00D58EF3E9C}" type="presOf" srcId="{8AA1D3B0-D7AC-40B6-9B1F-7D41437BD256}" destId="{085BC0D0-8D06-41BA-A4C6-380A7C24EDC7}" srcOrd="0" destOrd="2" presId="urn:microsoft.com/office/officeart/2005/8/layout/hList1"/>
    <dgm:cxn modelId="{EFDEBA8D-BEC2-47B7-AE4E-8F6FBB004F66}" type="presOf" srcId="{F76D20DB-B72E-468D-87C7-65748E2B1388}" destId="{3D209F10-AEF6-4DBB-8BB1-C7F3CF416FCC}" srcOrd="0" destOrd="0" presId="urn:microsoft.com/office/officeart/2005/8/layout/hList1"/>
    <dgm:cxn modelId="{7860979D-9BC6-4B13-82F5-4C7C9DB315CF}" srcId="{BB354FD8-FF0C-4136-83D3-1F81E083CEFE}" destId="{DFECDF4C-194A-439B-9256-96E6121667E2}" srcOrd="0" destOrd="0" parTransId="{465CC86D-2B5E-4860-93B7-384D2824C660}" sibTransId="{7F8973DB-4116-4416-AD20-6391514A1920}"/>
    <dgm:cxn modelId="{6A6C5DB5-53E3-4FA9-83DC-D3F90EDB8526}" srcId="{E2E2683C-DD06-4F81-BC9B-815731D9E2C7}" destId="{BB354FD8-FF0C-4136-83D3-1F81E083CEFE}" srcOrd="0" destOrd="0" parTransId="{AE6AA42D-1EFE-4C9A-A94F-A805043EB5E6}" sibTransId="{34FCF8BA-7C9B-4770-97ED-09485B65F363}"/>
    <dgm:cxn modelId="{35D9ADB8-47D3-4C70-B1EA-F8AF32A6C3A4}" type="presOf" srcId="{E2E2683C-DD06-4F81-BC9B-815731D9E2C7}" destId="{FEC9B467-75C8-46DE-B88B-0E533FA62C96}" srcOrd="0" destOrd="0" presId="urn:microsoft.com/office/officeart/2005/8/layout/hList1"/>
    <dgm:cxn modelId="{6BA3E3BC-C038-4A0F-B61D-5881D4F29B7B}" srcId="{F8999C15-936B-4F02-83E9-6AB69C0E656B}" destId="{A1CC130D-9D2B-466B-8DD4-282C24D59DEF}" srcOrd="1" destOrd="0" parTransId="{0F7EC518-438E-4B0C-9F73-81E88D69C738}" sibTransId="{E4709CE9-B85F-467E-A1CA-DC4F68F7EA71}"/>
    <dgm:cxn modelId="{45A6EBCE-89FA-414A-AC63-3C34567B0BC6}" srcId="{F8999C15-936B-4F02-83E9-6AB69C0E656B}" destId="{F76D20DB-B72E-468D-87C7-65748E2B1388}" srcOrd="0" destOrd="0" parTransId="{48D1C6CE-6433-4A23-862A-5BCA7CD6AEB9}" sibTransId="{2587EFF4-88F2-4EA1-94FD-1B8736DDE4F2}"/>
    <dgm:cxn modelId="{7D444ED4-BA8E-449A-9B65-701B9A1392F9}" srcId="{BB354FD8-FF0C-4136-83D3-1F81E083CEFE}" destId="{8AA1D3B0-D7AC-40B6-9B1F-7D41437BD256}" srcOrd="2" destOrd="0" parTransId="{5DEAEAF3-0C32-46CA-80BB-7A24F686B933}" sibTransId="{58E7B084-AE75-44D3-8E5D-08F48E3319F8}"/>
    <dgm:cxn modelId="{E36DFCD5-4B4B-4E62-B300-96F7C04E31E3}" type="presOf" srcId="{08B3A939-3EBE-427B-B1E0-26E76594D61B}" destId="{3D209F10-AEF6-4DBB-8BB1-C7F3CF416FCC}" srcOrd="0" destOrd="2" presId="urn:microsoft.com/office/officeart/2005/8/layout/hList1"/>
    <dgm:cxn modelId="{5B2DEAE7-7F61-47AE-9FCF-368C59EA20F0}" srcId="{F8999C15-936B-4F02-83E9-6AB69C0E656B}" destId="{08B3A939-3EBE-427B-B1E0-26E76594D61B}" srcOrd="2" destOrd="0" parTransId="{DFBAFCEB-0957-449A-BC48-7FD61EC9EA78}" sibTransId="{3BBE9834-8175-4CFF-AA04-F785D32E6838}"/>
    <dgm:cxn modelId="{051EBB97-1521-4605-9CB1-179415ACE58D}" type="presParOf" srcId="{FEC9B467-75C8-46DE-B88B-0E533FA62C96}" destId="{26F2DD15-3116-4304-A756-FAFB91197391}" srcOrd="0" destOrd="0" presId="urn:microsoft.com/office/officeart/2005/8/layout/hList1"/>
    <dgm:cxn modelId="{531134DD-B6A3-42FC-97AA-028F3EA49062}" type="presParOf" srcId="{26F2DD15-3116-4304-A756-FAFB91197391}" destId="{D8B9D667-36E8-4E9B-BC17-3E8C050E3B41}" srcOrd="0" destOrd="0" presId="urn:microsoft.com/office/officeart/2005/8/layout/hList1"/>
    <dgm:cxn modelId="{7DC983C7-3101-4669-B952-A530894ADF29}" type="presParOf" srcId="{26F2DD15-3116-4304-A756-FAFB91197391}" destId="{085BC0D0-8D06-41BA-A4C6-380A7C24EDC7}" srcOrd="1" destOrd="0" presId="urn:microsoft.com/office/officeart/2005/8/layout/hList1"/>
    <dgm:cxn modelId="{3CFAA3FE-5968-4E6D-A887-3E917FEC28C3}" type="presParOf" srcId="{FEC9B467-75C8-46DE-B88B-0E533FA62C96}" destId="{EDA6A260-8A8C-4018-A5D2-F12D67459449}" srcOrd="1" destOrd="0" presId="urn:microsoft.com/office/officeart/2005/8/layout/hList1"/>
    <dgm:cxn modelId="{625C622A-8240-434E-80E2-A5D6F28041EC}" type="presParOf" srcId="{FEC9B467-75C8-46DE-B88B-0E533FA62C96}" destId="{FBF27E5C-5C6F-4FC7-9CCF-D74384E4EA63}" srcOrd="2" destOrd="0" presId="urn:microsoft.com/office/officeart/2005/8/layout/hList1"/>
    <dgm:cxn modelId="{1ED246F4-7CE1-40D2-A62C-21DC4210D73A}" type="presParOf" srcId="{FBF27E5C-5C6F-4FC7-9CCF-D74384E4EA63}" destId="{A8D40AEC-810D-4B98-9526-800C076D8B34}" srcOrd="0" destOrd="0" presId="urn:microsoft.com/office/officeart/2005/8/layout/hList1"/>
    <dgm:cxn modelId="{4809E03F-841F-4ABB-A91E-C7A83C1E37B0}" type="presParOf" srcId="{FBF27E5C-5C6F-4FC7-9CCF-D74384E4EA63}" destId="{3D209F10-AEF6-4DBB-8BB1-C7F3CF416FC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1" loCatId="process" qsTypeId="urn:microsoft.com/office/officeart/2005/8/quickstyle/simple2" qsCatId="simple" csTypeId="urn:microsoft.com/office/officeart/2005/8/colors/colorful2" csCatId="colorful" phldr="1"/>
      <dgm:spPr/>
      <dgm:t>
        <a:bodyPr rtlCol="0"/>
        <a:lstStyle/>
        <a:p>
          <a:pPr rtl="0"/>
          <a:endParaRPr lang="en-US"/>
        </a:p>
      </dgm:t>
    </dgm:pt>
    <dgm:pt modelId="{5658A4F9-F4E1-4586-A481-292E6049DB95}" type="pres">
      <dgm:prSet presAssocID="{407ABB1E-CB69-44E5-8079-DB7F5955D926}" presName="Name0" presStyleCnt="0">
        <dgm:presLayoutVars>
          <dgm:dir/>
          <dgm:resizeHandles val="exact"/>
        </dgm:presLayoutVars>
      </dgm:prSet>
      <dgm:spPr/>
    </dgm:pt>
  </dgm:ptLst>
  <dgm:cxnLst>
    <dgm:cxn modelId="{D578CA86-2751-4C3F-A059-B9A4E47139FB}" type="presOf" srcId="{407ABB1E-CB69-44E5-8079-DB7F5955D926}" destId="{5658A4F9-F4E1-4586-A481-292E6049DB95}"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1" loCatId="process" qsTypeId="urn:microsoft.com/office/officeart/2005/8/quickstyle/simple2" qsCatId="simple" csTypeId="urn:microsoft.com/office/officeart/2005/8/colors/colorful2" csCatId="colorful" phldr="1"/>
      <dgm:spPr/>
      <dgm:t>
        <a:bodyPr rtlCol="0"/>
        <a:lstStyle/>
        <a:p>
          <a:pPr rtl="0"/>
          <a:endParaRPr lang="en-US"/>
        </a:p>
      </dgm:t>
    </dgm:pt>
    <dgm:pt modelId="{5658A4F9-F4E1-4586-A481-292E6049DB95}" type="pres">
      <dgm:prSet presAssocID="{407ABB1E-CB69-44E5-8079-DB7F5955D926}" presName="Name0" presStyleCnt="0">
        <dgm:presLayoutVars>
          <dgm:dir/>
          <dgm:resizeHandles val="exact"/>
        </dgm:presLayoutVars>
      </dgm:prSet>
      <dgm:spPr/>
    </dgm:pt>
  </dgm:ptLst>
  <dgm:cxnLst>
    <dgm:cxn modelId="{D578CA86-2751-4C3F-A059-B9A4E47139FB}" type="presOf" srcId="{407ABB1E-CB69-44E5-8079-DB7F5955D926}" destId="{5658A4F9-F4E1-4586-A481-292E6049DB95}" srcOrd="0"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407ABB1E-CB69-44E5-8079-DB7F5955D926}" type="doc">
      <dgm:prSet loTypeId="urn:microsoft.com/office/officeart/2009/3/layout/RandomtoResultProcess"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b="0" i="0" u="none" dirty="0"/>
            <a:t>La précision du modèle est seulement de 0.46%</a:t>
          </a:r>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6C987E0D-7FC1-4ED4-9063-E0E691D7B6CB}" type="pres">
      <dgm:prSet presAssocID="{407ABB1E-CB69-44E5-8079-DB7F5955D926}" presName="Name0" presStyleCnt="0">
        <dgm:presLayoutVars>
          <dgm:dir/>
          <dgm:animOne val="branch"/>
          <dgm:animLvl val="lvl"/>
        </dgm:presLayoutVars>
      </dgm:prSet>
      <dgm:spPr/>
    </dgm:pt>
    <dgm:pt modelId="{1F96F13F-4D17-4E92-94B5-F8A8BC48C36C}" type="pres">
      <dgm:prSet presAssocID="{611E47AF-C61B-4BA4-844A-26AB3FDEEF30}" presName="chaos" presStyleCnt="0"/>
      <dgm:spPr/>
    </dgm:pt>
    <dgm:pt modelId="{0D930064-BE03-4A5E-8F56-F49F0F93C139}" type="pres">
      <dgm:prSet presAssocID="{611E47AF-C61B-4BA4-844A-26AB3FDEEF30}" presName="parTx1" presStyleLbl="revTx" presStyleIdx="0" presStyleCnt="1"/>
      <dgm:spPr/>
    </dgm:pt>
    <dgm:pt modelId="{FDCB1262-A7B6-4DAA-8761-6BE4C7CA22BD}" type="pres">
      <dgm:prSet presAssocID="{611E47AF-C61B-4BA4-844A-26AB3FDEEF30}" presName="c1" presStyleLbl="node1" presStyleIdx="0" presStyleCnt="18"/>
      <dgm:spPr/>
    </dgm:pt>
    <dgm:pt modelId="{8EDA8A00-D332-4B25-9E51-2E019958A4D9}" type="pres">
      <dgm:prSet presAssocID="{611E47AF-C61B-4BA4-844A-26AB3FDEEF30}" presName="c2" presStyleLbl="node1" presStyleIdx="1" presStyleCnt="18"/>
      <dgm:spPr/>
    </dgm:pt>
    <dgm:pt modelId="{46BBED45-DDD6-45A6-832F-AF237D010464}" type="pres">
      <dgm:prSet presAssocID="{611E47AF-C61B-4BA4-844A-26AB3FDEEF30}" presName="c3" presStyleLbl="node1" presStyleIdx="2" presStyleCnt="18"/>
      <dgm:spPr/>
    </dgm:pt>
    <dgm:pt modelId="{9103FCD2-0FFF-46DF-AE74-75073C747A1F}" type="pres">
      <dgm:prSet presAssocID="{611E47AF-C61B-4BA4-844A-26AB3FDEEF30}" presName="c4" presStyleLbl="node1" presStyleIdx="3" presStyleCnt="18"/>
      <dgm:spPr/>
    </dgm:pt>
    <dgm:pt modelId="{7CA3E950-6A2F-4A5B-B841-0B95CFB3955C}" type="pres">
      <dgm:prSet presAssocID="{611E47AF-C61B-4BA4-844A-26AB3FDEEF30}" presName="c5" presStyleLbl="node1" presStyleIdx="4" presStyleCnt="18"/>
      <dgm:spPr/>
    </dgm:pt>
    <dgm:pt modelId="{F189E1A3-88E1-4A5C-BAF4-918C8B372F47}" type="pres">
      <dgm:prSet presAssocID="{611E47AF-C61B-4BA4-844A-26AB3FDEEF30}" presName="c6" presStyleLbl="node1" presStyleIdx="5" presStyleCnt="18"/>
      <dgm:spPr/>
    </dgm:pt>
    <dgm:pt modelId="{CBA243D3-B0AB-4893-BFA9-51628CC86760}" type="pres">
      <dgm:prSet presAssocID="{611E47AF-C61B-4BA4-844A-26AB3FDEEF30}" presName="c7" presStyleLbl="node1" presStyleIdx="6" presStyleCnt="18"/>
      <dgm:spPr/>
    </dgm:pt>
    <dgm:pt modelId="{C9AE80A8-0843-47CD-8E6C-D92A012F1C96}" type="pres">
      <dgm:prSet presAssocID="{611E47AF-C61B-4BA4-844A-26AB3FDEEF30}" presName="c8" presStyleLbl="node1" presStyleIdx="7" presStyleCnt="18"/>
      <dgm:spPr/>
    </dgm:pt>
    <dgm:pt modelId="{D6FC47CC-4AF1-4EB4-B24B-6045FA3EE241}" type="pres">
      <dgm:prSet presAssocID="{611E47AF-C61B-4BA4-844A-26AB3FDEEF30}" presName="c9" presStyleLbl="node1" presStyleIdx="8" presStyleCnt="18"/>
      <dgm:spPr/>
    </dgm:pt>
    <dgm:pt modelId="{5A7253CA-8D6F-4705-8857-D49432E4A756}" type="pres">
      <dgm:prSet presAssocID="{611E47AF-C61B-4BA4-844A-26AB3FDEEF30}" presName="c10" presStyleLbl="node1" presStyleIdx="9" presStyleCnt="18"/>
      <dgm:spPr/>
    </dgm:pt>
    <dgm:pt modelId="{0D7A0F72-4A5F-415F-A765-1552DADD1705}" type="pres">
      <dgm:prSet presAssocID="{611E47AF-C61B-4BA4-844A-26AB3FDEEF30}" presName="c11" presStyleLbl="node1" presStyleIdx="10" presStyleCnt="18"/>
      <dgm:spPr/>
    </dgm:pt>
    <dgm:pt modelId="{1F9930F1-0537-4D7C-A40B-2977D9003060}" type="pres">
      <dgm:prSet presAssocID="{611E47AF-C61B-4BA4-844A-26AB3FDEEF30}" presName="c12" presStyleLbl="node1" presStyleIdx="11" presStyleCnt="18"/>
      <dgm:spPr/>
    </dgm:pt>
    <dgm:pt modelId="{722D342C-EB21-477E-820A-CA4799909096}" type="pres">
      <dgm:prSet presAssocID="{611E47AF-C61B-4BA4-844A-26AB3FDEEF30}" presName="c13" presStyleLbl="node1" presStyleIdx="12" presStyleCnt="18"/>
      <dgm:spPr/>
    </dgm:pt>
    <dgm:pt modelId="{40723632-B58C-4F84-B208-2C5F0ED8F687}" type="pres">
      <dgm:prSet presAssocID="{611E47AF-C61B-4BA4-844A-26AB3FDEEF30}" presName="c14" presStyleLbl="node1" presStyleIdx="13" presStyleCnt="18"/>
      <dgm:spPr/>
    </dgm:pt>
    <dgm:pt modelId="{20F7F9C1-8479-4246-8C32-9327B37399A7}" type="pres">
      <dgm:prSet presAssocID="{611E47AF-C61B-4BA4-844A-26AB3FDEEF30}" presName="c15" presStyleLbl="node1" presStyleIdx="14" presStyleCnt="18"/>
      <dgm:spPr/>
    </dgm:pt>
    <dgm:pt modelId="{C912B352-6B12-4126-B5F9-BD3F81C76D5C}" type="pres">
      <dgm:prSet presAssocID="{611E47AF-C61B-4BA4-844A-26AB3FDEEF30}" presName="c16" presStyleLbl="node1" presStyleIdx="15" presStyleCnt="18"/>
      <dgm:spPr/>
    </dgm:pt>
    <dgm:pt modelId="{1A8C5E4C-2E0D-4837-8084-FDDC07ABDB96}" type="pres">
      <dgm:prSet presAssocID="{611E47AF-C61B-4BA4-844A-26AB3FDEEF30}" presName="c17" presStyleLbl="node1" presStyleIdx="16" presStyleCnt="18"/>
      <dgm:spPr/>
    </dgm:pt>
    <dgm:pt modelId="{84175175-F4D4-4C0A-BD54-A0F9FF54DDBD}" type="pres">
      <dgm:prSet presAssocID="{611E47AF-C61B-4BA4-844A-26AB3FDEEF30}" presName="c18" presStyleLbl="node1" presStyleIdx="17" presStyleCnt="18"/>
      <dgm:spPr/>
    </dgm:pt>
  </dgm:ptLst>
  <dgm:cxnLst>
    <dgm:cxn modelId="{45680103-437D-4923-A238-6237BB85290A}" type="presOf" srcId="{407ABB1E-CB69-44E5-8079-DB7F5955D926}" destId="{6C987E0D-7FC1-4ED4-9063-E0E691D7B6CB}" srcOrd="0" destOrd="0" presId="urn:microsoft.com/office/officeart/2009/3/layout/RandomtoResultProcess"/>
    <dgm:cxn modelId="{D4E6FF99-9BBB-443D-8D9A-D4F10DB7BAA9}" type="presOf" srcId="{611E47AF-C61B-4BA4-844A-26AB3FDEEF30}" destId="{0D930064-BE03-4A5E-8F56-F49F0F93C139}" srcOrd="0" destOrd="0" presId="urn:microsoft.com/office/officeart/2009/3/layout/RandomtoResultProcess"/>
    <dgm:cxn modelId="{19564FD3-9555-4ACF-8413-DBE46FCAB590}" srcId="{407ABB1E-CB69-44E5-8079-DB7F5955D926}" destId="{611E47AF-C61B-4BA4-844A-26AB3FDEEF30}" srcOrd="0" destOrd="0" parTransId="{687DC825-000F-4F8F-9621-019450C2E1B4}" sibTransId="{8C1C84A3-A40E-46BD-8673-066A3E806E00}"/>
    <dgm:cxn modelId="{8799DBCA-84E1-42B7-99B9-6D157B3FDE20}" type="presParOf" srcId="{6C987E0D-7FC1-4ED4-9063-E0E691D7B6CB}" destId="{1F96F13F-4D17-4E92-94B5-F8A8BC48C36C}" srcOrd="0" destOrd="0" presId="urn:microsoft.com/office/officeart/2009/3/layout/RandomtoResultProcess"/>
    <dgm:cxn modelId="{5D31F734-4AC8-4ADF-B00D-88FE8D122745}" type="presParOf" srcId="{1F96F13F-4D17-4E92-94B5-F8A8BC48C36C}" destId="{0D930064-BE03-4A5E-8F56-F49F0F93C139}" srcOrd="0" destOrd="0" presId="urn:microsoft.com/office/officeart/2009/3/layout/RandomtoResultProcess"/>
    <dgm:cxn modelId="{2C2637B0-6343-413B-9082-C505FF41DDCC}" type="presParOf" srcId="{1F96F13F-4D17-4E92-94B5-F8A8BC48C36C}" destId="{FDCB1262-A7B6-4DAA-8761-6BE4C7CA22BD}" srcOrd="1" destOrd="0" presId="urn:microsoft.com/office/officeart/2009/3/layout/RandomtoResultProcess"/>
    <dgm:cxn modelId="{1D903F71-AD54-4BBE-B662-85E24565DD37}" type="presParOf" srcId="{1F96F13F-4D17-4E92-94B5-F8A8BC48C36C}" destId="{8EDA8A00-D332-4B25-9E51-2E019958A4D9}" srcOrd="2" destOrd="0" presId="urn:microsoft.com/office/officeart/2009/3/layout/RandomtoResultProcess"/>
    <dgm:cxn modelId="{C58FA9E3-36B7-4CF9-859B-CB5299F4443C}" type="presParOf" srcId="{1F96F13F-4D17-4E92-94B5-F8A8BC48C36C}" destId="{46BBED45-DDD6-45A6-832F-AF237D010464}" srcOrd="3" destOrd="0" presId="urn:microsoft.com/office/officeart/2009/3/layout/RandomtoResultProcess"/>
    <dgm:cxn modelId="{EB643ED2-04D8-4FA6-8413-56FADD711A2C}" type="presParOf" srcId="{1F96F13F-4D17-4E92-94B5-F8A8BC48C36C}" destId="{9103FCD2-0FFF-46DF-AE74-75073C747A1F}" srcOrd="4" destOrd="0" presId="urn:microsoft.com/office/officeart/2009/3/layout/RandomtoResultProcess"/>
    <dgm:cxn modelId="{01F3F8CE-C94C-4049-999C-8F525E0DD8C4}" type="presParOf" srcId="{1F96F13F-4D17-4E92-94B5-F8A8BC48C36C}" destId="{7CA3E950-6A2F-4A5B-B841-0B95CFB3955C}" srcOrd="5" destOrd="0" presId="urn:microsoft.com/office/officeart/2009/3/layout/RandomtoResultProcess"/>
    <dgm:cxn modelId="{506D2BCA-C955-4370-8512-629D00F849B3}" type="presParOf" srcId="{1F96F13F-4D17-4E92-94B5-F8A8BC48C36C}" destId="{F189E1A3-88E1-4A5C-BAF4-918C8B372F47}" srcOrd="6" destOrd="0" presId="urn:microsoft.com/office/officeart/2009/3/layout/RandomtoResultProcess"/>
    <dgm:cxn modelId="{1F9466AE-2988-4786-9173-028AB397220D}" type="presParOf" srcId="{1F96F13F-4D17-4E92-94B5-F8A8BC48C36C}" destId="{CBA243D3-B0AB-4893-BFA9-51628CC86760}" srcOrd="7" destOrd="0" presId="urn:microsoft.com/office/officeart/2009/3/layout/RandomtoResultProcess"/>
    <dgm:cxn modelId="{BE15596F-8C29-478F-A23B-E51A3129C101}" type="presParOf" srcId="{1F96F13F-4D17-4E92-94B5-F8A8BC48C36C}" destId="{C9AE80A8-0843-47CD-8E6C-D92A012F1C96}" srcOrd="8" destOrd="0" presId="urn:microsoft.com/office/officeart/2009/3/layout/RandomtoResultProcess"/>
    <dgm:cxn modelId="{4E1D2A4A-D94C-42D0-858B-E9857DEC36AE}" type="presParOf" srcId="{1F96F13F-4D17-4E92-94B5-F8A8BC48C36C}" destId="{D6FC47CC-4AF1-4EB4-B24B-6045FA3EE241}" srcOrd="9" destOrd="0" presId="urn:microsoft.com/office/officeart/2009/3/layout/RandomtoResultProcess"/>
    <dgm:cxn modelId="{8A423F9D-B347-400A-A506-E0B0739E37A1}" type="presParOf" srcId="{1F96F13F-4D17-4E92-94B5-F8A8BC48C36C}" destId="{5A7253CA-8D6F-4705-8857-D49432E4A756}" srcOrd="10" destOrd="0" presId="urn:microsoft.com/office/officeart/2009/3/layout/RandomtoResultProcess"/>
    <dgm:cxn modelId="{11DDC784-388B-4DFA-AE1B-AD665CC34FC8}" type="presParOf" srcId="{1F96F13F-4D17-4E92-94B5-F8A8BC48C36C}" destId="{0D7A0F72-4A5F-415F-A765-1552DADD1705}" srcOrd="11" destOrd="0" presId="urn:microsoft.com/office/officeart/2009/3/layout/RandomtoResultProcess"/>
    <dgm:cxn modelId="{974F0BB7-8648-484A-B48B-7903ADDDDF2B}" type="presParOf" srcId="{1F96F13F-4D17-4E92-94B5-F8A8BC48C36C}" destId="{1F9930F1-0537-4D7C-A40B-2977D9003060}" srcOrd="12" destOrd="0" presId="urn:microsoft.com/office/officeart/2009/3/layout/RandomtoResultProcess"/>
    <dgm:cxn modelId="{DCF636F7-286F-498E-A474-5538CA37926C}" type="presParOf" srcId="{1F96F13F-4D17-4E92-94B5-F8A8BC48C36C}" destId="{722D342C-EB21-477E-820A-CA4799909096}" srcOrd="13" destOrd="0" presId="urn:microsoft.com/office/officeart/2009/3/layout/RandomtoResultProcess"/>
    <dgm:cxn modelId="{B2085E4E-8D85-4D36-838F-A9A041A510BB}" type="presParOf" srcId="{1F96F13F-4D17-4E92-94B5-F8A8BC48C36C}" destId="{40723632-B58C-4F84-B208-2C5F0ED8F687}" srcOrd="14" destOrd="0" presId="urn:microsoft.com/office/officeart/2009/3/layout/RandomtoResultProcess"/>
    <dgm:cxn modelId="{8E6B551C-DA03-4418-A703-53017FE2BEC7}" type="presParOf" srcId="{1F96F13F-4D17-4E92-94B5-F8A8BC48C36C}" destId="{20F7F9C1-8479-4246-8C32-9327B37399A7}" srcOrd="15" destOrd="0" presId="urn:microsoft.com/office/officeart/2009/3/layout/RandomtoResultProcess"/>
    <dgm:cxn modelId="{DE21A4EF-8651-4E40-AE53-BA301DB94B7E}" type="presParOf" srcId="{1F96F13F-4D17-4E92-94B5-F8A8BC48C36C}" destId="{C912B352-6B12-4126-B5F9-BD3F81C76D5C}" srcOrd="16" destOrd="0" presId="urn:microsoft.com/office/officeart/2009/3/layout/RandomtoResultProcess"/>
    <dgm:cxn modelId="{3725275A-B3A6-4A4C-B4F8-D85AEA552C2D}" type="presParOf" srcId="{1F96F13F-4D17-4E92-94B5-F8A8BC48C36C}" destId="{1A8C5E4C-2E0D-4837-8084-FDDC07ABDB96}" srcOrd="17" destOrd="0" presId="urn:microsoft.com/office/officeart/2009/3/layout/RandomtoResultProcess"/>
    <dgm:cxn modelId="{015F9742-B494-4FBE-B6CB-D75C0ACC1BA6}" type="presParOf" srcId="{1F96F13F-4D17-4E92-94B5-F8A8BC48C36C}" destId="{84175175-F4D4-4C0A-BD54-A0F9FF54DDBD}" srcOrd="18"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407ABB1E-CB69-44E5-8079-DB7F5955D926}" type="doc">
      <dgm:prSet loTypeId="urn:microsoft.com/office/officeart/2005/8/layout/arrow2" loCatId="process" qsTypeId="urn:microsoft.com/office/officeart/2005/8/quickstyle/3d4" qsCatId="3D"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b="0" i="0" u="none" dirty="0"/>
            <a:t>Conclusion : La régression linéaire n’est pas une méthode adaptée pour la prédiction de la survie des passagers</a:t>
          </a:r>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B7AEDA49-202F-4221-B83F-788068F78F8A}" type="pres">
      <dgm:prSet presAssocID="{407ABB1E-CB69-44E5-8079-DB7F5955D926}" presName="arrowDiagram" presStyleCnt="0">
        <dgm:presLayoutVars>
          <dgm:chMax val="5"/>
          <dgm:dir/>
          <dgm:resizeHandles val="exact"/>
        </dgm:presLayoutVars>
      </dgm:prSet>
      <dgm:spPr/>
    </dgm:pt>
    <dgm:pt modelId="{A56DE39F-CA39-4F51-BFBE-40C626269993}" type="pres">
      <dgm:prSet presAssocID="{407ABB1E-CB69-44E5-8079-DB7F5955D926}" presName="arrow" presStyleLbl="bgShp" presStyleIdx="0" presStyleCnt="1"/>
      <dgm:spPr/>
    </dgm:pt>
    <dgm:pt modelId="{03A3C980-8B5E-434E-A545-8425046CFBBB}" type="pres">
      <dgm:prSet presAssocID="{407ABB1E-CB69-44E5-8079-DB7F5955D926}" presName="arrowDiagram1" presStyleCnt="0">
        <dgm:presLayoutVars>
          <dgm:bulletEnabled val="1"/>
        </dgm:presLayoutVars>
      </dgm:prSet>
      <dgm:spPr/>
    </dgm:pt>
    <dgm:pt modelId="{4CF68161-FCDD-44B6-B815-3EEFF53F68DC}" type="pres">
      <dgm:prSet presAssocID="{611E47AF-C61B-4BA4-844A-26AB3FDEEF30}" presName="bullet1" presStyleLbl="node1" presStyleIdx="0" presStyleCnt="1"/>
      <dgm:spPr/>
    </dgm:pt>
    <dgm:pt modelId="{95F1E06A-EE4E-4C48-802F-6160F40C1899}" type="pres">
      <dgm:prSet presAssocID="{611E47AF-C61B-4BA4-844A-26AB3FDEEF30}" presName="textBox1" presStyleLbl="revTx" presStyleIdx="0" presStyleCnt="1" custScaleX="122169">
        <dgm:presLayoutVars>
          <dgm:bulletEnabled val="1"/>
        </dgm:presLayoutVars>
      </dgm:prSet>
      <dgm:spPr/>
    </dgm:pt>
  </dgm:ptLst>
  <dgm:cxnLst>
    <dgm:cxn modelId="{AB4C7238-84ED-412C-B231-3B17EE670894}" type="presOf" srcId="{407ABB1E-CB69-44E5-8079-DB7F5955D926}" destId="{B7AEDA49-202F-4221-B83F-788068F78F8A}" srcOrd="0" destOrd="0" presId="urn:microsoft.com/office/officeart/2005/8/layout/arrow2"/>
    <dgm:cxn modelId="{2BE12954-C4C3-4465-85B2-D9ED6853C152}" type="presOf" srcId="{611E47AF-C61B-4BA4-844A-26AB3FDEEF30}" destId="{95F1E06A-EE4E-4C48-802F-6160F40C1899}" srcOrd="0" destOrd="0" presId="urn:microsoft.com/office/officeart/2005/8/layout/arrow2"/>
    <dgm:cxn modelId="{19564FD3-9555-4ACF-8413-DBE46FCAB590}" srcId="{407ABB1E-CB69-44E5-8079-DB7F5955D926}" destId="{611E47AF-C61B-4BA4-844A-26AB3FDEEF30}" srcOrd="0" destOrd="0" parTransId="{687DC825-000F-4F8F-9621-019450C2E1B4}" sibTransId="{8C1C84A3-A40E-46BD-8673-066A3E806E00}"/>
    <dgm:cxn modelId="{D54FB73F-E946-455F-AD72-F962E7B7F55B}" type="presParOf" srcId="{B7AEDA49-202F-4221-B83F-788068F78F8A}" destId="{A56DE39F-CA39-4F51-BFBE-40C626269993}" srcOrd="0" destOrd="0" presId="urn:microsoft.com/office/officeart/2005/8/layout/arrow2"/>
    <dgm:cxn modelId="{71F6C394-7F60-4886-A718-B6851C67EECD}" type="presParOf" srcId="{B7AEDA49-202F-4221-B83F-788068F78F8A}" destId="{03A3C980-8B5E-434E-A545-8425046CFBBB}" srcOrd="1" destOrd="0" presId="urn:microsoft.com/office/officeart/2005/8/layout/arrow2"/>
    <dgm:cxn modelId="{D5896041-AB4A-42D3-B82C-EACF40615015}" type="presParOf" srcId="{03A3C980-8B5E-434E-A545-8425046CFBBB}" destId="{4CF68161-FCDD-44B6-B815-3EEFF53F68DC}" srcOrd="0" destOrd="0" presId="urn:microsoft.com/office/officeart/2005/8/layout/arrow2"/>
    <dgm:cxn modelId="{2319B2E3-2C93-4483-A2DA-14CD2F10759A}" type="presParOf" srcId="{03A3C980-8B5E-434E-A545-8425046CFBBB}" destId="{95F1E06A-EE4E-4C48-802F-6160F40C1899}" srcOrd="1" destOrd="0" presId="urn:microsoft.com/office/officeart/2005/8/layout/arrow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407ABB1E-CB69-44E5-8079-DB7F5955D926}" type="doc">
      <dgm:prSet loTypeId="urn:microsoft.com/office/officeart/2005/8/layout/vProcess5" loCatId="process" qsTypeId="urn:microsoft.com/office/officeart/2005/8/quickstyle/simple1"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b="0" i="0" u="none" dirty="0"/>
            <a:t>En bleue les valeurs réels, en rouge les valeurs prédites</a:t>
          </a:r>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681E565E-C6B7-4B68-85F8-084F674AF9AF}" type="pres">
      <dgm:prSet presAssocID="{407ABB1E-CB69-44E5-8079-DB7F5955D926}" presName="outerComposite" presStyleCnt="0">
        <dgm:presLayoutVars>
          <dgm:chMax val="5"/>
          <dgm:dir/>
          <dgm:resizeHandles val="exact"/>
        </dgm:presLayoutVars>
      </dgm:prSet>
      <dgm:spPr/>
    </dgm:pt>
    <dgm:pt modelId="{73F7232D-33CD-4DC5-AC70-5AB0BB341CAB}" type="pres">
      <dgm:prSet presAssocID="{407ABB1E-CB69-44E5-8079-DB7F5955D926}" presName="dummyMaxCanvas" presStyleCnt="0">
        <dgm:presLayoutVars/>
      </dgm:prSet>
      <dgm:spPr/>
    </dgm:pt>
    <dgm:pt modelId="{80DCC770-EDC0-41B7-9687-1FF103724D0F}" type="pres">
      <dgm:prSet presAssocID="{407ABB1E-CB69-44E5-8079-DB7F5955D926}" presName="OneNode_1" presStyleLbl="node1" presStyleIdx="0" presStyleCnt="1">
        <dgm:presLayoutVars>
          <dgm:bulletEnabled val="1"/>
        </dgm:presLayoutVars>
      </dgm:prSet>
      <dgm:spPr/>
    </dgm:pt>
  </dgm:ptLst>
  <dgm:cxnLst>
    <dgm:cxn modelId="{8BD96768-41AA-4521-975C-70843CCEA726}" type="presOf" srcId="{611E47AF-C61B-4BA4-844A-26AB3FDEEF30}" destId="{80DCC770-EDC0-41B7-9687-1FF103724D0F}" srcOrd="0" destOrd="0" presId="urn:microsoft.com/office/officeart/2005/8/layout/vProcess5"/>
    <dgm:cxn modelId="{A1CF6D84-4659-43D8-9E4C-6168E266AD6D}" type="presOf" srcId="{407ABB1E-CB69-44E5-8079-DB7F5955D926}" destId="{681E565E-C6B7-4B68-85F8-084F674AF9AF}" srcOrd="0" destOrd="0" presId="urn:microsoft.com/office/officeart/2005/8/layout/vProcess5"/>
    <dgm:cxn modelId="{19564FD3-9555-4ACF-8413-DBE46FCAB590}" srcId="{407ABB1E-CB69-44E5-8079-DB7F5955D926}" destId="{611E47AF-C61B-4BA4-844A-26AB3FDEEF30}" srcOrd="0" destOrd="0" parTransId="{687DC825-000F-4F8F-9621-019450C2E1B4}" sibTransId="{8C1C84A3-A40E-46BD-8673-066A3E806E00}"/>
    <dgm:cxn modelId="{311EB837-5992-4A27-B7DC-8863141E3BFC}" type="presParOf" srcId="{681E565E-C6B7-4B68-85F8-084F674AF9AF}" destId="{73F7232D-33CD-4DC5-AC70-5AB0BB341CAB}" srcOrd="0" destOrd="0" presId="urn:microsoft.com/office/officeart/2005/8/layout/vProcess5"/>
    <dgm:cxn modelId="{9F5FBBFD-EA0B-4FCC-97DB-BCFC707B3353}" type="presParOf" srcId="{681E565E-C6B7-4B68-85F8-084F674AF9AF}" destId="{80DCC770-EDC0-41B7-9687-1FF103724D0F}" srcOrd="1" destOrd="0" presId="urn:microsoft.com/office/officeart/2005/8/layout/vProcess5"/>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407ABB1E-CB69-44E5-8079-DB7F5955D926}" type="doc">
      <dgm:prSet loTypeId="urn:microsoft.com/office/officeart/2009/3/layout/RandomtoResultProcess"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b="0" i="0" u="none" dirty="0"/>
            <a:t>La score du modèle est à .85 pour un AUC de .89</a:t>
          </a:r>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6C987E0D-7FC1-4ED4-9063-E0E691D7B6CB}" type="pres">
      <dgm:prSet presAssocID="{407ABB1E-CB69-44E5-8079-DB7F5955D926}" presName="Name0" presStyleCnt="0">
        <dgm:presLayoutVars>
          <dgm:dir/>
          <dgm:animOne val="branch"/>
          <dgm:animLvl val="lvl"/>
        </dgm:presLayoutVars>
      </dgm:prSet>
      <dgm:spPr/>
    </dgm:pt>
    <dgm:pt modelId="{1F96F13F-4D17-4E92-94B5-F8A8BC48C36C}" type="pres">
      <dgm:prSet presAssocID="{611E47AF-C61B-4BA4-844A-26AB3FDEEF30}" presName="chaos" presStyleCnt="0"/>
      <dgm:spPr/>
    </dgm:pt>
    <dgm:pt modelId="{0D930064-BE03-4A5E-8F56-F49F0F93C139}" type="pres">
      <dgm:prSet presAssocID="{611E47AF-C61B-4BA4-844A-26AB3FDEEF30}" presName="parTx1" presStyleLbl="revTx" presStyleIdx="0" presStyleCnt="1"/>
      <dgm:spPr/>
    </dgm:pt>
    <dgm:pt modelId="{FDCB1262-A7B6-4DAA-8761-6BE4C7CA22BD}" type="pres">
      <dgm:prSet presAssocID="{611E47AF-C61B-4BA4-844A-26AB3FDEEF30}" presName="c1" presStyleLbl="node1" presStyleIdx="0" presStyleCnt="18"/>
      <dgm:spPr/>
    </dgm:pt>
    <dgm:pt modelId="{8EDA8A00-D332-4B25-9E51-2E019958A4D9}" type="pres">
      <dgm:prSet presAssocID="{611E47AF-C61B-4BA4-844A-26AB3FDEEF30}" presName="c2" presStyleLbl="node1" presStyleIdx="1" presStyleCnt="18"/>
      <dgm:spPr/>
    </dgm:pt>
    <dgm:pt modelId="{46BBED45-DDD6-45A6-832F-AF237D010464}" type="pres">
      <dgm:prSet presAssocID="{611E47AF-C61B-4BA4-844A-26AB3FDEEF30}" presName="c3" presStyleLbl="node1" presStyleIdx="2" presStyleCnt="18"/>
      <dgm:spPr/>
    </dgm:pt>
    <dgm:pt modelId="{9103FCD2-0FFF-46DF-AE74-75073C747A1F}" type="pres">
      <dgm:prSet presAssocID="{611E47AF-C61B-4BA4-844A-26AB3FDEEF30}" presName="c4" presStyleLbl="node1" presStyleIdx="3" presStyleCnt="18"/>
      <dgm:spPr/>
    </dgm:pt>
    <dgm:pt modelId="{7CA3E950-6A2F-4A5B-B841-0B95CFB3955C}" type="pres">
      <dgm:prSet presAssocID="{611E47AF-C61B-4BA4-844A-26AB3FDEEF30}" presName="c5" presStyleLbl="node1" presStyleIdx="4" presStyleCnt="18"/>
      <dgm:spPr/>
    </dgm:pt>
    <dgm:pt modelId="{F189E1A3-88E1-4A5C-BAF4-918C8B372F47}" type="pres">
      <dgm:prSet presAssocID="{611E47AF-C61B-4BA4-844A-26AB3FDEEF30}" presName="c6" presStyleLbl="node1" presStyleIdx="5" presStyleCnt="18"/>
      <dgm:spPr/>
    </dgm:pt>
    <dgm:pt modelId="{CBA243D3-B0AB-4893-BFA9-51628CC86760}" type="pres">
      <dgm:prSet presAssocID="{611E47AF-C61B-4BA4-844A-26AB3FDEEF30}" presName="c7" presStyleLbl="node1" presStyleIdx="6" presStyleCnt="18"/>
      <dgm:spPr/>
    </dgm:pt>
    <dgm:pt modelId="{C9AE80A8-0843-47CD-8E6C-D92A012F1C96}" type="pres">
      <dgm:prSet presAssocID="{611E47AF-C61B-4BA4-844A-26AB3FDEEF30}" presName="c8" presStyleLbl="node1" presStyleIdx="7" presStyleCnt="18"/>
      <dgm:spPr/>
    </dgm:pt>
    <dgm:pt modelId="{D6FC47CC-4AF1-4EB4-B24B-6045FA3EE241}" type="pres">
      <dgm:prSet presAssocID="{611E47AF-C61B-4BA4-844A-26AB3FDEEF30}" presName="c9" presStyleLbl="node1" presStyleIdx="8" presStyleCnt="18"/>
      <dgm:spPr/>
    </dgm:pt>
    <dgm:pt modelId="{5A7253CA-8D6F-4705-8857-D49432E4A756}" type="pres">
      <dgm:prSet presAssocID="{611E47AF-C61B-4BA4-844A-26AB3FDEEF30}" presName="c10" presStyleLbl="node1" presStyleIdx="9" presStyleCnt="18"/>
      <dgm:spPr/>
    </dgm:pt>
    <dgm:pt modelId="{0D7A0F72-4A5F-415F-A765-1552DADD1705}" type="pres">
      <dgm:prSet presAssocID="{611E47AF-C61B-4BA4-844A-26AB3FDEEF30}" presName="c11" presStyleLbl="node1" presStyleIdx="10" presStyleCnt="18"/>
      <dgm:spPr/>
    </dgm:pt>
    <dgm:pt modelId="{1F9930F1-0537-4D7C-A40B-2977D9003060}" type="pres">
      <dgm:prSet presAssocID="{611E47AF-C61B-4BA4-844A-26AB3FDEEF30}" presName="c12" presStyleLbl="node1" presStyleIdx="11" presStyleCnt="18"/>
      <dgm:spPr/>
    </dgm:pt>
    <dgm:pt modelId="{722D342C-EB21-477E-820A-CA4799909096}" type="pres">
      <dgm:prSet presAssocID="{611E47AF-C61B-4BA4-844A-26AB3FDEEF30}" presName="c13" presStyleLbl="node1" presStyleIdx="12" presStyleCnt="18"/>
      <dgm:spPr/>
    </dgm:pt>
    <dgm:pt modelId="{40723632-B58C-4F84-B208-2C5F0ED8F687}" type="pres">
      <dgm:prSet presAssocID="{611E47AF-C61B-4BA4-844A-26AB3FDEEF30}" presName="c14" presStyleLbl="node1" presStyleIdx="13" presStyleCnt="18"/>
      <dgm:spPr/>
    </dgm:pt>
    <dgm:pt modelId="{20F7F9C1-8479-4246-8C32-9327B37399A7}" type="pres">
      <dgm:prSet presAssocID="{611E47AF-C61B-4BA4-844A-26AB3FDEEF30}" presName="c15" presStyleLbl="node1" presStyleIdx="14" presStyleCnt="18"/>
      <dgm:spPr/>
    </dgm:pt>
    <dgm:pt modelId="{C912B352-6B12-4126-B5F9-BD3F81C76D5C}" type="pres">
      <dgm:prSet presAssocID="{611E47AF-C61B-4BA4-844A-26AB3FDEEF30}" presName="c16" presStyleLbl="node1" presStyleIdx="15" presStyleCnt="18"/>
      <dgm:spPr/>
    </dgm:pt>
    <dgm:pt modelId="{1A8C5E4C-2E0D-4837-8084-FDDC07ABDB96}" type="pres">
      <dgm:prSet presAssocID="{611E47AF-C61B-4BA4-844A-26AB3FDEEF30}" presName="c17" presStyleLbl="node1" presStyleIdx="16" presStyleCnt="18"/>
      <dgm:spPr/>
    </dgm:pt>
    <dgm:pt modelId="{84175175-F4D4-4C0A-BD54-A0F9FF54DDBD}" type="pres">
      <dgm:prSet presAssocID="{611E47AF-C61B-4BA4-844A-26AB3FDEEF30}" presName="c18" presStyleLbl="node1" presStyleIdx="17" presStyleCnt="18"/>
      <dgm:spPr/>
    </dgm:pt>
  </dgm:ptLst>
  <dgm:cxnLst>
    <dgm:cxn modelId="{45680103-437D-4923-A238-6237BB85290A}" type="presOf" srcId="{407ABB1E-CB69-44E5-8079-DB7F5955D926}" destId="{6C987E0D-7FC1-4ED4-9063-E0E691D7B6CB}" srcOrd="0" destOrd="0" presId="urn:microsoft.com/office/officeart/2009/3/layout/RandomtoResultProcess"/>
    <dgm:cxn modelId="{D4E6FF99-9BBB-443D-8D9A-D4F10DB7BAA9}" type="presOf" srcId="{611E47AF-C61B-4BA4-844A-26AB3FDEEF30}" destId="{0D930064-BE03-4A5E-8F56-F49F0F93C139}" srcOrd="0" destOrd="0" presId="urn:microsoft.com/office/officeart/2009/3/layout/RandomtoResultProcess"/>
    <dgm:cxn modelId="{19564FD3-9555-4ACF-8413-DBE46FCAB590}" srcId="{407ABB1E-CB69-44E5-8079-DB7F5955D926}" destId="{611E47AF-C61B-4BA4-844A-26AB3FDEEF30}" srcOrd="0" destOrd="0" parTransId="{687DC825-000F-4F8F-9621-019450C2E1B4}" sibTransId="{8C1C84A3-A40E-46BD-8673-066A3E806E00}"/>
    <dgm:cxn modelId="{8799DBCA-84E1-42B7-99B9-6D157B3FDE20}" type="presParOf" srcId="{6C987E0D-7FC1-4ED4-9063-E0E691D7B6CB}" destId="{1F96F13F-4D17-4E92-94B5-F8A8BC48C36C}" srcOrd="0" destOrd="0" presId="urn:microsoft.com/office/officeart/2009/3/layout/RandomtoResultProcess"/>
    <dgm:cxn modelId="{5D31F734-4AC8-4ADF-B00D-88FE8D122745}" type="presParOf" srcId="{1F96F13F-4D17-4E92-94B5-F8A8BC48C36C}" destId="{0D930064-BE03-4A5E-8F56-F49F0F93C139}" srcOrd="0" destOrd="0" presId="urn:microsoft.com/office/officeart/2009/3/layout/RandomtoResultProcess"/>
    <dgm:cxn modelId="{2C2637B0-6343-413B-9082-C505FF41DDCC}" type="presParOf" srcId="{1F96F13F-4D17-4E92-94B5-F8A8BC48C36C}" destId="{FDCB1262-A7B6-4DAA-8761-6BE4C7CA22BD}" srcOrd="1" destOrd="0" presId="urn:microsoft.com/office/officeart/2009/3/layout/RandomtoResultProcess"/>
    <dgm:cxn modelId="{1D903F71-AD54-4BBE-B662-85E24565DD37}" type="presParOf" srcId="{1F96F13F-4D17-4E92-94B5-F8A8BC48C36C}" destId="{8EDA8A00-D332-4B25-9E51-2E019958A4D9}" srcOrd="2" destOrd="0" presId="urn:microsoft.com/office/officeart/2009/3/layout/RandomtoResultProcess"/>
    <dgm:cxn modelId="{C58FA9E3-36B7-4CF9-859B-CB5299F4443C}" type="presParOf" srcId="{1F96F13F-4D17-4E92-94B5-F8A8BC48C36C}" destId="{46BBED45-DDD6-45A6-832F-AF237D010464}" srcOrd="3" destOrd="0" presId="urn:microsoft.com/office/officeart/2009/3/layout/RandomtoResultProcess"/>
    <dgm:cxn modelId="{EB643ED2-04D8-4FA6-8413-56FADD711A2C}" type="presParOf" srcId="{1F96F13F-4D17-4E92-94B5-F8A8BC48C36C}" destId="{9103FCD2-0FFF-46DF-AE74-75073C747A1F}" srcOrd="4" destOrd="0" presId="urn:microsoft.com/office/officeart/2009/3/layout/RandomtoResultProcess"/>
    <dgm:cxn modelId="{01F3F8CE-C94C-4049-999C-8F525E0DD8C4}" type="presParOf" srcId="{1F96F13F-4D17-4E92-94B5-F8A8BC48C36C}" destId="{7CA3E950-6A2F-4A5B-B841-0B95CFB3955C}" srcOrd="5" destOrd="0" presId="urn:microsoft.com/office/officeart/2009/3/layout/RandomtoResultProcess"/>
    <dgm:cxn modelId="{506D2BCA-C955-4370-8512-629D00F849B3}" type="presParOf" srcId="{1F96F13F-4D17-4E92-94B5-F8A8BC48C36C}" destId="{F189E1A3-88E1-4A5C-BAF4-918C8B372F47}" srcOrd="6" destOrd="0" presId="urn:microsoft.com/office/officeart/2009/3/layout/RandomtoResultProcess"/>
    <dgm:cxn modelId="{1F9466AE-2988-4786-9173-028AB397220D}" type="presParOf" srcId="{1F96F13F-4D17-4E92-94B5-F8A8BC48C36C}" destId="{CBA243D3-B0AB-4893-BFA9-51628CC86760}" srcOrd="7" destOrd="0" presId="urn:microsoft.com/office/officeart/2009/3/layout/RandomtoResultProcess"/>
    <dgm:cxn modelId="{BE15596F-8C29-478F-A23B-E51A3129C101}" type="presParOf" srcId="{1F96F13F-4D17-4E92-94B5-F8A8BC48C36C}" destId="{C9AE80A8-0843-47CD-8E6C-D92A012F1C96}" srcOrd="8" destOrd="0" presId="urn:microsoft.com/office/officeart/2009/3/layout/RandomtoResultProcess"/>
    <dgm:cxn modelId="{4E1D2A4A-D94C-42D0-858B-E9857DEC36AE}" type="presParOf" srcId="{1F96F13F-4D17-4E92-94B5-F8A8BC48C36C}" destId="{D6FC47CC-4AF1-4EB4-B24B-6045FA3EE241}" srcOrd="9" destOrd="0" presId="urn:microsoft.com/office/officeart/2009/3/layout/RandomtoResultProcess"/>
    <dgm:cxn modelId="{8A423F9D-B347-400A-A506-E0B0739E37A1}" type="presParOf" srcId="{1F96F13F-4D17-4E92-94B5-F8A8BC48C36C}" destId="{5A7253CA-8D6F-4705-8857-D49432E4A756}" srcOrd="10" destOrd="0" presId="urn:microsoft.com/office/officeart/2009/3/layout/RandomtoResultProcess"/>
    <dgm:cxn modelId="{11DDC784-388B-4DFA-AE1B-AD665CC34FC8}" type="presParOf" srcId="{1F96F13F-4D17-4E92-94B5-F8A8BC48C36C}" destId="{0D7A0F72-4A5F-415F-A765-1552DADD1705}" srcOrd="11" destOrd="0" presId="urn:microsoft.com/office/officeart/2009/3/layout/RandomtoResultProcess"/>
    <dgm:cxn modelId="{974F0BB7-8648-484A-B48B-7903ADDDDF2B}" type="presParOf" srcId="{1F96F13F-4D17-4E92-94B5-F8A8BC48C36C}" destId="{1F9930F1-0537-4D7C-A40B-2977D9003060}" srcOrd="12" destOrd="0" presId="urn:microsoft.com/office/officeart/2009/3/layout/RandomtoResultProcess"/>
    <dgm:cxn modelId="{DCF636F7-286F-498E-A474-5538CA37926C}" type="presParOf" srcId="{1F96F13F-4D17-4E92-94B5-F8A8BC48C36C}" destId="{722D342C-EB21-477E-820A-CA4799909096}" srcOrd="13" destOrd="0" presId="urn:microsoft.com/office/officeart/2009/3/layout/RandomtoResultProcess"/>
    <dgm:cxn modelId="{B2085E4E-8D85-4D36-838F-A9A041A510BB}" type="presParOf" srcId="{1F96F13F-4D17-4E92-94B5-F8A8BC48C36C}" destId="{40723632-B58C-4F84-B208-2C5F0ED8F687}" srcOrd="14" destOrd="0" presId="urn:microsoft.com/office/officeart/2009/3/layout/RandomtoResultProcess"/>
    <dgm:cxn modelId="{8E6B551C-DA03-4418-A703-53017FE2BEC7}" type="presParOf" srcId="{1F96F13F-4D17-4E92-94B5-F8A8BC48C36C}" destId="{20F7F9C1-8479-4246-8C32-9327B37399A7}" srcOrd="15" destOrd="0" presId="urn:microsoft.com/office/officeart/2009/3/layout/RandomtoResultProcess"/>
    <dgm:cxn modelId="{DE21A4EF-8651-4E40-AE53-BA301DB94B7E}" type="presParOf" srcId="{1F96F13F-4D17-4E92-94B5-F8A8BC48C36C}" destId="{C912B352-6B12-4126-B5F9-BD3F81C76D5C}" srcOrd="16" destOrd="0" presId="urn:microsoft.com/office/officeart/2009/3/layout/RandomtoResultProcess"/>
    <dgm:cxn modelId="{3725275A-B3A6-4A4C-B4F8-D85AEA552C2D}" type="presParOf" srcId="{1F96F13F-4D17-4E92-94B5-F8A8BC48C36C}" destId="{1A8C5E4C-2E0D-4837-8084-FDDC07ABDB96}" srcOrd="17" destOrd="0" presId="urn:microsoft.com/office/officeart/2009/3/layout/RandomtoResultProcess"/>
    <dgm:cxn modelId="{015F9742-B494-4FBE-B6CB-D75C0ACC1BA6}" type="presParOf" srcId="{1F96F13F-4D17-4E92-94B5-F8A8BC48C36C}" destId="{84175175-F4D4-4C0A-BD54-A0F9FF54DDBD}" srcOrd="18"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407ABB1E-CB69-44E5-8079-DB7F5955D926}" type="doc">
      <dgm:prSet loTypeId="urn:microsoft.com/office/officeart/2005/8/layout/arrow2" loCatId="process" qsTypeId="urn:microsoft.com/office/officeart/2005/8/quickstyle/3d4" qsCatId="3D"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b="0" i="0" u="none" dirty="0"/>
            <a:t>Ce premier essai est très encourageant quant aux possibilités de la Régression Logistique pour prédire la survie des passagers.</a:t>
          </a:r>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B7AEDA49-202F-4221-B83F-788068F78F8A}" type="pres">
      <dgm:prSet presAssocID="{407ABB1E-CB69-44E5-8079-DB7F5955D926}" presName="arrowDiagram" presStyleCnt="0">
        <dgm:presLayoutVars>
          <dgm:chMax val="5"/>
          <dgm:dir/>
          <dgm:resizeHandles val="exact"/>
        </dgm:presLayoutVars>
      </dgm:prSet>
      <dgm:spPr/>
    </dgm:pt>
    <dgm:pt modelId="{A56DE39F-CA39-4F51-BFBE-40C626269993}" type="pres">
      <dgm:prSet presAssocID="{407ABB1E-CB69-44E5-8079-DB7F5955D926}" presName="arrow" presStyleLbl="bgShp" presStyleIdx="0" presStyleCnt="1"/>
      <dgm:spPr/>
    </dgm:pt>
    <dgm:pt modelId="{03A3C980-8B5E-434E-A545-8425046CFBBB}" type="pres">
      <dgm:prSet presAssocID="{407ABB1E-CB69-44E5-8079-DB7F5955D926}" presName="arrowDiagram1" presStyleCnt="0">
        <dgm:presLayoutVars>
          <dgm:bulletEnabled val="1"/>
        </dgm:presLayoutVars>
      </dgm:prSet>
      <dgm:spPr/>
    </dgm:pt>
    <dgm:pt modelId="{4CF68161-FCDD-44B6-B815-3EEFF53F68DC}" type="pres">
      <dgm:prSet presAssocID="{611E47AF-C61B-4BA4-844A-26AB3FDEEF30}" presName="bullet1" presStyleLbl="node1" presStyleIdx="0" presStyleCnt="1"/>
      <dgm:spPr/>
    </dgm:pt>
    <dgm:pt modelId="{95F1E06A-EE4E-4C48-802F-6160F40C1899}" type="pres">
      <dgm:prSet presAssocID="{611E47AF-C61B-4BA4-844A-26AB3FDEEF30}" presName="textBox1" presStyleLbl="revTx" presStyleIdx="0" presStyleCnt="1" custScaleX="122169">
        <dgm:presLayoutVars>
          <dgm:bulletEnabled val="1"/>
        </dgm:presLayoutVars>
      </dgm:prSet>
      <dgm:spPr/>
    </dgm:pt>
  </dgm:ptLst>
  <dgm:cxnLst>
    <dgm:cxn modelId="{AB4C7238-84ED-412C-B231-3B17EE670894}" type="presOf" srcId="{407ABB1E-CB69-44E5-8079-DB7F5955D926}" destId="{B7AEDA49-202F-4221-B83F-788068F78F8A}" srcOrd="0" destOrd="0" presId="urn:microsoft.com/office/officeart/2005/8/layout/arrow2"/>
    <dgm:cxn modelId="{2BE12954-C4C3-4465-85B2-D9ED6853C152}" type="presOf" srcId="{611E47AF-C61B-4BA4-844A-26AB3FDEEF30}" destId="{95F1E06A-EE4E-4C48-802F-6160F40C1899}" srcOrd="0" destOrd="0" presId="urn:microsoft.com/office/officeart/2005/8/layout/arrow2"/>
    <dgm:cxn modelId="{19564FD3-9555-4ACF-8413-DBE46FCAB590}" srcId="{407ABB1E-CB69-44E5-8079-DB7F5955D926}" destId="{611E47AF-C61B-4BA4-844A-26AB3FDEEF30}" srcOrd="0" destOrd="0" parTransId="{687DC825-000F-4F8F-9621-019450C2E1B4}" sibTransId="{8C1C84A3-A40E-46BD-8673-066A3E806E00}"/>
    <dgm:cxn modelId="{D54FB73F-E946-455F-AD72-F962E7B7F55B}" type="presParOf" srcId="{B7AEDA49-202F-4221-B83F-788068F78F8A}" destId="{A56DE39F-CA39-4F51-BFBE-40C626269993}" srcOrd="0" destOrd="0" presId="urn:microsoft.com/office/officeart/2005/8/layout/arrow2"/>
    <dgm:cxn modelId="{71F6C394-7F60-4886-A718-B6851C67EECD}" type="presParOf" srcId="{B7AEDA49-202F-4221-B83F-788068F78F8A}" destId="{03A3C980-8B5E-434E-A545-8425046CFBBB}" srcOrd="1" destOrd="0" presId="urn:microsoft.com/office/officeart/2005/8/layout/arrow2"/>
    <dgm:cxn modelId="{D5896041-AB4A-42D3-B82C-EACF40615015}" type="presParOf" srcId="{03A3C980-8B5E-434E-A545-8425046CFBBB}" destId="{4CF68161-FCDD-44B6-B815-3EEFF53F68DC}" srcOrd="0" destOrd="0" presId="urn:microsoft.com/office/officeart/2005/8/layout/arrow2"/>
    <dgm:cxn modelId="{2319B2E3-2C93-4483-A2DA-14CD2F10759A}" type="presParOf" srcId="{03A3C980-8B5E-434E-A545-8425046CFBBB}" destId="{95F1E06A-EE4E-4C48-802F-6160F40C1899}" srcOrd="1" destOrd="0" presId="urn:microsoft.com/office/officeart/2005/8/layout/arrow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407ABB1E-CB69-44E5-8079-DB7F5955D926}" type="doc">
      <dgm:prSet loTypeId="urn:microsoft.com/office/officeart/2005/8/layout/vProcess5" loCatId="process" qsTypeId="urn:microsoft.com/office/officeart/2005/8/quickstyle/simple1" qsCatId="simple" csTypeId="urn:microsoft.com/office/officeart/2005/8/colors/colorful2" csCatId="colorful" phldr="1"/>
      <dgm:spPr/>
      <dgm:t>
        <a:bodyPr rtlCol="0"/>
        <a:lstStyle/>
        <a:p>
          <a:pPr rtl="0"/>
          <a:endParaRPr lang="en-US"/>
        </a:p>
      </dgm:t>
    </dgm:pt>
    <dgm:pt modelId="{681E565E-C6B7-4B68-85F8-084F674AF9AF}" type="pres">
      <dgm:prSet presAssocID="{407ABB1E-CB69-44E5-8079-DB7F5955D926}" presName="outerComposite" presStyleCnt="0">
        <dgm:presLayoutVars>
          <dgm:chMax val="5"/>
          <dgm:dir/>
          <dgm:resizeHandles val="exact"/>
        </dgm:presLayoutVars>
      </dgm:prSet>
      <dgm:spPr/>
    </dgm:pt>
    <dgm:pt modelId="{73F7232D-33CD-4DC5-AC70-5AB0BB341CAB}" type="pres">
      <dgm:prSet presAssocID="{407ABB1E-CB69-44E5-8079-DB7F5955D926}" presName="dummyMaxCanvas" presStyleCnt="0">
        <dgm:presLayoutVars/>
      </dgm:prSet>
      <dgm:spPr/>
    </dgm:pt>
  </dgm:ptLst>
  <dgm:cxnLst>
    <dgm:cxn modelId="{A1CF6D84-4659-43D8-9E4C-6168E266AD6D}" type="presOf" srcId="{407ABB1E-CB69-44E5-8079-DB7F5955D926}" destId="{681E565E-C6B7-4B68-85F8-084F674AF9AF}" srcOrd="0" destOrd="0" presId="urn:microsoft.com/office/officeart/2005/8/layout/vProcess5"/>
    <dgm:cxn modelId="{311EB837-5992-4A27-B7DC-8863141E3BFC}" type="presParOf" srcId="{681E565E-C6B7-4B68-85F8-084F674AF9AF}" destId="{73F7232D-33CD-4DC5-AC70-5AB0BB341CAB}" srcOrd="0" destOrd="0" presId="urn:microsoft.com/office/officeart/2005/8/layout/vProcess5"/>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407ABB1E-CB69-44E5-8079-DB7F5955D926}" type="doc">
      <dgm:prSet loTypeId="urn:microsoft.com/office/officeart/2005/8/layout/hProcess3" loCatId="process" qsTypeId="urn:microsoft.com/office/officeart/2005/8/quickstyle/3d4" qsCatId="3D" csTypeId="urn:microsoft.com/office/officeart/2005/8/colors/colorful2" csCatId="colorful" phldr="1"/>
      <dgm:spPr/>
      <dgm:t>
        <a:bodyPr rtlCol="0"/>
        <a:lstStyle/>
        <a:p>
          <a:pPr rtl="0"/>
          <a:endParaRPr lang="en-US"/>
        </a:p>
      </dgm:t>
    </dgm:pt>
    <dgm:pt modelId="{8DE766C7-0400-4633-9FC5-F7698E8D65C6}">
      <dgm:prSet/>
      <dgm:spPr/>
      <dgm:t>
        <a:bodyPr/>
        <a:lstStyle/>
        <a:p>
          <a:r>
            <a:rPr lang="en-US" b="0" i="0" dirty="0"/>
            <a:t>Features : </a:t>
          </a:r>
          <a:r>
            <a:rPr lang="en-US" b="0" i="0" dirty="0" err="1"/>
            <a:t>Pclass</a:t>
          </a:r>
          <a:r>
            <a:rPr lang="en-US" b="0" i="0" dirty="0"/>
            <a:t>, Sex, Age, </a:t>
          </a:r>
          <a:r>
            <a:rPr lang="en-US" b="0" i="0" dirty="0" err="1"/>
            <a:t>SibSp</a:t>
          </a:r>
          <a:r>
            <a:rPr lang="en-US" b="0" i="0" dirty="0"/>
            <a:t>, Parch, </a:t>
          </a:r>
          <a:r>
            <a:rPr lang="en-US" b="0" i="0" dirty="0" err="1"/>
            <a:t>AgeBand</a:t>
          </a:r>
          <a:r>
            <a:rPr lang="fr-FR" b="0" i="0" u="none" dirty="0"/>
            <a:t>    </a:t>
          </a:r>
          <a:endParaRPr lang="fr-FR" dirty="0"/>
        </a:p>
      </dgm:t>
    </dgm:pt>
    <dgm:pt modelId="{CAA1EC81-E48D-41EB-9E55-022971AD320F}" type="sibTrans" cxnId="{C16496ED-062D-46E8-998F-11ED4D4991FA}">
      <dgm:prSet/>
      <dgm:spPr/>
      <dgm:t>
        <a:bodyPr/>
        <a:lstStyle/>
        <a:p>
          <a:endParaRPr lang="fr-FR"/>
        </a:p>
      </dgm:t>
    </dgm:pt>
    <dgm:pt modelId="{6E62F125-1787-4046-8A43-0FED1A290E15}" type="parTrans" cxnId="{C16496ED-062D-46E8-998F-11ED4D4991FA}">
      <dgm:prSet/>
      <dgm:spPr/>
      <dgm:t>
        <a:bodyPr/>
        <a:lstStyle/>
        <a:p>
          <a:endParaRPr lang="fr-FR"/>
        </a:p>
      </dgm:t>
    </dgm:pt>
    <dgm:pt modelId="{12EF6DD0-8C4C-4FE7-9C77-8FD52100FC08}" type="pres">
      <dgm:prSet presAssocID="{407ABB1E-CB69-44E5-8079-DB7F5955D926}" presName="Name0" presStyleCnt="0">
        <dgm:presLayoutVars>
          <dgm:dir/>
          <dgm:animLvl val="lvl"/>
          <dgm:resizeHandles val="exact"/>
        </dgm:presLayoutVars>
      </dgm:prSet>
      <dgm:spPr/>
    </dgm:pt>
    <dgm:pt modelId="{E01EC2EE-E8CE-4B94-9152-F0F4C956E4F9}" type="pres">
      <dgm:prSet presAssocID="{407ABB1E-CB69-44E5-8079-DB7F5955D926}" presName="dummy" presStyleCnt="0"/>
      <dgm:spPr/>
    </dgm:pt>
    <dgm:pt modelId="{BC8E3C3F-F2C5-486E-8924-DE4CF4EA905F}" type="pres">
      <dgm:prSet presAssocID="{407ABB1E-CB69-44E5-8079-DB7F5955D926}" presName="linH" presStyleCnt="0"/>
      <dgm:spPr/>
    </dgm:pt>
    <dgm:pt modelId="{22C34351-D0B8-4646-AE77-EA475AB1F0C0}" type="pres">
      <dgm:prSet presAssocID="{407ABB1E-CB69-44E5-8079-DB7F5955D926}" presName="padding1" presStyleCnt="0"/>
      <dgm:spPr/>
    </dgm:pt>
    <dgm:pt modelId="{5DB33CD2-6C5D-40B4-BE3D-F47ADEA35228}" type="pres">
      <dgm:prSet presAssocID="{8DE766C7-0400-4633-9FC5-F7698E8D65C6}" presName="linV" presStyleCnt="0"/>
      <dgm:spPr/>
    </dgm:pt>
    <dgm:pt modelId="{73F85412-DC4C-49C4-8E9C-FD7D723F5827}" type="pres">
      <dgm:prSet presAssocID="{8DE766C7-0400-4633-9FC5-F7698E8D65C6}" presName="spVertical1" presStyleCnt="0"/>
      <dgm:spPr/>
    </dgm:pt>
    <dgm:pt modelId="{50EDC93F-0FAC-49BE-8B39-7DA67A3CCAB6}" type="pres">
      <dgm:prSet presAssocID="{8DE766C7-0400-4633-9FC5-F7698E8D65C6}" presName="parTx" presStyleLbl="revTx" presStyleIdx="0" presStyleCnt="1">
        <dgm:presLayoutVars>
          <dgm:chMax val="0"/>
          <dgm:chPref val="0"/>
          <dgm:bulletEnabled val="1"/>
        </dgm:presLayoutVars>
      </dgm:prSet>
      <dgm:spPr/>
    </dgm:pt>
    <dgm:pt modelId="{FA64923C-B72B-468E-A50D-60F48FE1328F}" type="pres">
      <dgm:prSet presAssocID="{8DE766C7-0400-4633-9FC5-F7698E8D65C6}" presName="spVertical2" presStyleCnt="0"/>
      <dgm:spPr/>
    </dgm:pt>
    <dgm:pt modelId="{A367EB60-A770-4A3A-9B46-108BA744304C}" type="pres">
      <dgm:prSet presAssocID="{8DE766C7-0400-4633-9FC5-F7698E8D65C6}" presName="spVertical3" presStyleCnt="0"/>
      <dgm:spPr/>
    </dgm:pt>
    <dgm:pt modelId="{0679A520-821A-4904-A656-072F59210DE5}" type="pres">
      <dgm:prSet presAssocID="{407ABB1E-CB69-44E5-8079-DB7F5955D926}" presName="padding2" presStyleCnt="0"/>
      <dgm:spPr/>
    </dgm:pt>
    <dgm:pt modelId="{60AB1FC6-2CB2-4934-8564-0B5901F2386F}" type="pres">
      <dgm:prSet presAssocID="{407ABB1E-CB69-44E5-8079-DB7F5955D926}" presName="negArrow" presStyleCnt="0"/>
      <dgm:spPr/>
    </dgm:pt>
    <dgm:pt modelId="{16F8724C-39FD-4233-831D-EDE1ECEC34EB}" type="pres">
      <dgm:prSet presAssocID="{407ABB1E-CB69-44E5-8079-DB7F5955D926}" presName="backgroundArrow" presStyleLbl="node1" presStyleIdx="0" presStyleCnt="1"/>
      <dgm:spPr/>
    </dgm:pt>
  </dgm:ptLst>
  <dgm:cxnLst>
    <dgm:cxn modelId="{93AD5262-0DE6-4633-BDF3-40E44FC9887B}" type="presOf" srcId="{407ABB1E-CB69-44E5-8079-DB7F5955D926}" destId="{12EF6DD0-8C4C-4FE7-9C77-8FD52100FC08}" srcOrd="0" destOrd="0" presId="urn:microsoft.com/office/officeart/2005/8/layout/hProcess3"/>
    <dgm:cxn modelId="{5A3A9248-9485-43D9-BC5C-96A55C563365}" type="presOf" srcId="{8DE766C7-0400-4633-9FC5-F7698E8D65C6}" destId="{50EDC93F-0FAC-49BE-8B39-7DA67A3CCAB6}" srcOrd="0" destOrd="0" presId="urn:microsoft.com/office/officeart/2005/8/layout/hProcess3"/>
    <dgm:cxn modelId="{C16496ED-062D-46E8-998F-11ED4D4991FA}" srcId="{407ABB1E-CB69-44E5-8079-DB7F5955D926}" destId="{8DE766C7-0400-4633-9FC5-F7698E8D65C6}" srcOrd="0" destOrd="0" parTransId="{6E62F125-1787-4046-8A43-0FED1A290E15}" sibTransId="{CAA1EC81-E48D-41EB-9E55-022971AD320F}"/>
    <dgm:cxn modelId="{9C5FD879-627A-47FF-B0B2-660E38D450F7}" type="presParOf" srcId="{12EF6DD0-8C4C-4FE7-9C77-8FD52100FC08}" destId="{E01EC2EE-E8CE-4B94-9152-F0F4C956E4F9}" srcOrd="0" destOrd="0" presId="urn:microsoft.com/office/officeart/2005/8/layout/hProcess3"/>
    <dgm:cxn modelId="{4B343C13-1100-454E-B1B7-E3909AF291FC}" type="presParOf" srcId="{12EF6DD0-8C4C-4FE7-9C77-8FD52100FC08}" destId="{BC8E3C3F-F2C5-486E-8924-DE4CF4EA905F}" srcOrd="1" destOrd="0" presId="urn:microsoft.com/office/officeart/2005/8/layout/hProcess3"/>
    <dgm:cxn modelId="{E75765F5-38C6-4838-BA01-E1F032A408E8}" type="presParOf" srcId="{BC8E3C3F-F2C5-486E-8924-DE4CF4EA905F}" destId="{22C34351-D0B8-4646-AE77-EA475AB1F0C0}" srcOrd="0" destOrd="0" presId="urn:microsoft.com/office/officeart/2005/8/layout/hProcess3"/>
    <dgm:cxn modelId="{8C3E4996-C80F-40FC-9CD2-5A5828C3AF6E}" type="presParOf" srcId="{BC8E3C3F-F2C5-486E-8924-DE4CF4EA905F}" destId="{5DB33CD2-6C5D-40B4-BE3D-F47ADEA35228}" srcOrd="1" destOrd="0" presId="urn:microsoft.com/office/officeart/2005/8/layout/hProcess3"/>
    <dgm:cxn modelId="{6BE9F61C-E1C5-43F9-88AA-2001FD11D0D9}" type="presParOf" srcId="{5DB33CD2-6C5D-40B4-BE3D-F47ADEA35228}" destId="{73F85412-DC4C-49C4-8E9C-FD7D723F5827}" srcOrd="0" destOrd="0" presId="urn:microsoft.com/office/officeart/2005/8/layout/hProcess3"/>
    <dgm:cxn modelId="{046C296B-83C2-48D2-ABF6-E5E1A465B65D}" type="presParOf" srcId="{5DB33CD2-6C5D-40B4-BE3D-F47ADEA35228}" destId="{50EDC93F-0FAC-49BE-8B39-7DA67A3CCAB6}" srcOrd="1" destOrd="0" presId="urn:microsoft.com/office/officeart/2005/8/layout/hProcess3"/>
    <dgm:cxn modelId="{FE48B0ED-B1EE-481F-9FE6-29AD62EB9579}" type="presParOf" srcId="{5DB33CD2-6C5D-40B4-BE3D-F47ADEA35228}" destId="{FA64923C-B72B-468E-A50D-60F48FE1328F}" srcOrd="2" destOrd="0" presId="urn:microsoft.com/office/officeart/2005/8/layout/hProcess3"/>
    <dgm:cxn modelId="{CD1FF8BA-A08C-4088-896A-03651193C782}" type="presParOf" srcId="{5DB33CD2-6C5D-40B4-BE3D-F47ADEA35228}" destId="{A367EB60-A770-4A3A-9B46-108BA744304C}" srcOrd="3" destOrd="0" presId="urn:microsoft.com/office/officeart/2005/8/layout/hProcess3"/>
    <dgm:cxn modelId="{66B3FAE5-1C5D-4806-A2ED-F68CFC3C9CC5}" type="presParOf" srcId="{BC8E3C3F-F2C5-486E-8924-DE4CF4EA905F}" destId="{0679A520-821A-4904-A656-072F59210DE5}" srcOrd="2" destOrd="0" presId="urn:microsoft.com/office/officeart/2005/8/layout/hProcess3"/>
    <dgm:cxn modelId="{37A9E8DD-68F0-4672-9703-882AA63BA4E6}" type="presParOf" srcId="{BC8E3C3F-F2C5-486E-8924-DE4CF4EA905F}" destId="{60AB1FC6-2CB2-4934-8564-0B5901F2386F}" srcOrd="3" destOrd="0" presId="urn:microsoft.com/office/officeart/2005/8/layout/hProcess3"/>
    <dgm:cxn modelId="{938A9CF7-8A76-4613-95EB-01A1D4AD18F8}" type="presParOf" srcId="{BC8E3C3F-F2C5-486E-8924-DE4CF4EA905F}" destId="{16F8724C-39FD-4233-831D-EDE1ECEC34EB}" srcOrd="4" destOrd="0" presId="urn:microsoft.com/office/officeart/2005/8/layout/hProcess3"/>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407ABB1E-CB69-44E5-8079-DB7F5955D926}" type="doc">
      <dgm:prSet loTypeId="urn:microsoft.com/office/officeart/2005/8/layout/chevron2" loCatId="process" qsTypeId="urn:microsoft.com/office/officeart/2005/8/quickstyle/3d4" qsCatId="3D"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endParaRPr lang="fr-FR" noProof="0" dirty="0">
            <a:latin typeface="Arial Black" panose="020B0A04020102020204" pitchFamily="34" charset="0"/>
          </a:endParaRP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55E9E3D2-DEB7-420C-A0D6-422399B616A2}">
      <dgm:prSet/>
      <dgm:spPr/>
      <dgm:t>
        <a:bodyPr/>
        <a:lstStyle/>
        <a:p>
          <a:r>
            <a:rPr lang="fr-FR" b="0" i="0" u="none" dirty="0"/>
            <a:t>Quelque pistes :</a:t>
          </a:r>
          <a:endParaRPr lang="fr-FR" dirty="0"/>
        </a:p>
      </dgm:t>
    </dgm:pt>
    <dgm:pt modelId="{66FFD0DD-E86C-4973-AF22-46DC2E9D81FD}" type="parTrans" cxnId="{46D49822-1DA0-4ABA-8162-45B0DEAF3C1F}">
      <dgm:prSet/>
      <dgm:spPr/>
      <dgm:t>
        <a:bodyPr/>
        <a:lstStyle/>
        <a:p>
          <a:endParaRPr lang="fr-FR"/>
        </a:p>
      </dgm:t>
    </dgm:pt>
    <dgm:pt modelId="{0D06B1AA-3C37-4AAA-8834-0EABB6F25167}" type="sibTrans" cxnId="{46D49822-1DA0-4ABA-8162-45B0DEAF3C1F}">
      <dgm:prSet/>
      <dgm:spPr/>
      <dgm:t>
        <a:bodyPr/>
        <a:lstStyle/>
        <a:p>
          <a:endParaRPr lang="fr-FR"/>
        </a:p>
      </dgm:t>
    </dgm:pt>
    <dgm:pt modelId="{EEBEEC24-79DD-4325-9D58-872278D1AEBD}">
      <dgm:prSet/>
      <dgm:spPr/>
      <dgm:t>
        <a:bodyPr/>
        <a:lstStyle/>
        <a:p>
          <a:endParaRPr lang="en-US" dirty="0"/>
        </a:p>
      </dgm:t>
    </dgm:pt>
    <dgm:pt modelId="{034ED3C3-EC77-4120-92B2-899631A0E570}" type="parTrans" cxnId="{14EA2F35-3601-48E6-9E91-4CB27C0BFA72}">
      <dgm:prSet/>
      <dgm:spPr/>
      <dgm:t>
        <a:bodyPr/>
        <a:lstStyle/>
        <a:p>
          <a:endParaRPr lang="fr-FR"/>
        </a:p>
      </dgm:t>
    </dgm:pt>
    <dgm:pt modelId="{1EA84861-ACE7-4D18-942E-3184FBA99AAE}" type="sibTrans" cxnId="{14EA2F35-3601-48E6-9E91-4CB27C0BFA72}">
      <dgm:prSet/>
      <dgm:spPr/>
      <dgm:t>
        <a:bodyPr/>
        <a:lstStyle/>
        <a:p>
          <a:endParaRPr lang="fr-FR"/>
        </a:p>
      </dgm:t>
    </dgm:pt>
    <dgm:pt modelId="{8DE766C7-0400-4633-9FC5-F7698E8D65C6}">
      <dgm:prSet/>
      <dgm:spPr/>
      <dgm:t>
        <a:bodyPr/>
        <a:lstStyle/>
        <a:p>
          <a:endParaRPr lang="fr-FR" dirty="0"/>
        </a:p>
      </dgm:t>
    </dgm:pt>
    <dgm:pt modelId="{6E62F125-1787-4046-8A43-0FED1A290E15}" type="parTrans" cxnId="{C16496ED-062D-46E8-998F-11ED4D4991FA}">
      <dgm:prSet/>
      <dgm:spPr/>
      <dgm:t>
        <a:bodyPr/>
        <a:lstStyle/>
        <a:p>
          <a:endParaRPr lang="fr-FR"/>
        </a:p>
      </dgm:t>
    </dgm:pt>
    <dgm:pt modelId="{CAA1EC81-E48D-41EB-9E55-022971AD320F}" type="sibTrans" cxnId="{C16496ED-062D-46E8-998F-11ED4D4991FA}">
      <dgm:prSet/>
      <dgm:spPr/>
      <dgm:t>
        <a:bodyPr/>
        <a:lstStyle/>
        <a:p>
          <a:endParaRPr lang="fr-FR"/>
        </a:p>
      </dgm:t>
    </dgm:pt>
    <dgm:pt modelId="{8AEF4BDF-2E39-4627-A95D-16BF4A31B164}">
      <dgm:prSet/>
      <dgm:spPr/>
      <dgm:t>
        <a:bodyPr/>
        <a:lstStyle/>
        <a:p>
          <a:pPr algn="ctr"/>
          <a:r>
            <a:rPr lang="fr-FR" b="0" i="0" u="none"/>
            <a:t>La rapidité avec laquelle nous avons atteint un AUC satisfaisant nous incite à penser que nous pouvons encore l’améliorer</a:t>
          </a:r>
          <a:endParaRPr lang="fr-FR" noProof="0" dirty="0">
            <a:latin typeface="Arial Black" panose="020B0A04020102020204" pitchFamily="34" charset="0"/>
          </a:endParaRPr>
        </a:p>
      </dgm:t>
    </dgm:pt>
    <dgm:pt modelId="{AF852762-3458-4605-BD49-DBB05AD12215}" type="sibTrans" cxnId="{EB1B5621-4065-4ED3-BBEF-A68C395B04D9}">
      <dgm:prSet/>
      <dgm:spPr/>
      <dgm:t>
        <a:bodyPr/>
        <a:lstStyle/>
        <a:p>
          <a:endParaRPr lang="fr-FR"/>
        </a:p>
      </dgm:t>
    </dgm:pt>
    <dgm:pt modelId="{731313DA-DC4A-4785-BCC9-B435379874DE}" type="parTrans" cxnId="{EB1B5621-4065-4ED3-BBEF-A68C395B04D9}">
      <dgm:prSet/>
      <dgm:spPr/>
      <dgm:t>
        <a:bodyPr/>
        <a:lstStyle/>
        <a:p>
          <a:endParaRPr lang="fr-FR"/>
        </a:p>
      </dgm:t>
    </dgm:pt>
    <dgm:pt modelId="{6A55380A-4BB2-4D56-B5BE-94058E7C0C03}">
      <dgm:prSet/>
      <dgm:spPr/>
      <dgm:t>
        <a:bodyPr/>
        <a:lstStyle/>
        <a:p>
          <a:r>
            <a:rPr lang="fr-FR" b="0" i="0" u="none"/>
            <a:t>On pourrait essayer les différents solver pour voir si on peut améliorer notre modèle.</a:t>
          </a:r>
          <a:endParaRPr lang="fr-FR"/>
        </a:p>
      </dgm:t>
    </dgm:pt>
    <dgm:pt modelId="{BFC1426E-0096-435C-9AF7-FD9EE53CE35D}" type="parTrans" cxnId="{8849E9CE-B8A6-4585-87D0-6D52BE8AB4FE}">
      <dgm:prSet/>
      <dgm:spPr/>
      <dgm:t>
        <a:bodyPr/>
        <a:lstStyle/>
        <a:p>
          <a:endParaRPr lang="fr-FR"/>
        </a:p>
      </dgm:t>
    </dgm:pt>
    <dgm:pt modelId="{FD4427BE-27C0-4770-9E03-3EAB42E9479F}" type="sibTrans" cxnId="{8849E9CE-B8A6-4585-87D0-6D52BE8AB4FE}">
      <dgm:prSet/>
      <dgm:spPr/>
      <dgm:t>
        <a:bodyPr/>
        <a:lstStyle/>
        <a:p>
          <a:endParaRPr lang="fr-FR"/>
        </a:p>
      </dgm:t>
    </dgm:pt>
    <dgm:pt modelId="{78BBC182-0E9D-4039-B1D5-C8EE0B35DCFB}">
      <dgm:prSet/>
      <dgm:spPr/>
      <dgm:t>
        <a:bodyPr/>
        <a:lstStyle/>
        <a:p>
          <a:r>
            <a:rPr lang="fr-FR" b="0" i="0" u="none" dirty="0"/>
            <a:t>On peut aussi ajouter d’autres </a:t>
          </a:r>
          <a:r>
            <a:rPr lang="fr-FR" b="0" i="0" u="none" dirty="0" err="1"/>
            <a:t>features</a:t>
          </a:r>
          <a:r>
            <a:rPr lang="fr-FR" b="0" i="0" u="none" dirty="0"/>
            <a:t> via le </a:t>
          </a:r>
          <a:r>
            <a:rPr lang="fr-FR" b="0" i="0" u="none" dirty="0" err="1"/>
            <a:t>scrapping</a:t>
          </a:r>
          <a:r>
            <a:rPr lang="fr-FR" b="0" i="0" u="none" dirty="0"/>
            <a:t> (nationalité, profession)</a:t>
          </a:r>
          <a:endParaRPr lang="en-US" dirty="0"/>
        </a:p>
      </dgm:t>
    </dgm:pt>
    <dgm:pt modelId="{6A24B192-0FFC-4612-A5D2-D441E13ED986}" type="parTrans" cxnId="{340FA9EE-5ADC-4939-9048-DD6A3E176AFA}">
      <dgm:prSet/>
      <dgm:spPr/>
      <dgm:t>
        <a:bodyPr/>
        <a:lstStyle/>
        <a:p>
          <a:endParaRPr lang="fr-FR"/>
        </a:p>
      </dgm:t>
    </dgm:pt>
    <dgm:pt modelId="{9D9C7F11-8A9A-417F-A5DE-A9FE0605F1E2}" type="sibTrans" cxnId="{340FA9EE-5ADC-4939-9048-DD6A3E176AFA}">
      <dgm:prSet/>
      <dgm:spPr/>
      <dgm:t>
        <a:bodyPr/>
        <a:lstStyle/>
        <a:p>
          <a:endParaRPr lang="fr-FR"/>
        </a:p>
      </dgm:t>
    </dgm:pt>
    <dgm:pt modelId="{A2F7A463-200C-469D-B2E3-D07769C3373C}">
      <dgm:prSet/>
      <dgm:spPr/>
      <dgm:t>
        <a:bodyPr/>
        <a:lstStyle/>
        <a:p>
          <a:r>
            <a:rPr lang="fr-FR" b="0" i="0" u="none"/>
            <a:t>Enfin d’autres types de modèles sont possibles (random forest, deep learning …)</a:t>
          </a:r>
          <a:endParaRPr lang="fr-FR" dirty="0"/>
        </a:p>
      </dgm:t>
    </dgm:pt>
    <dgm:pt modelId="{A6B6FBA5-90F9-46A7-8559-1D178F730911}" type="parTrans" cxnId="{A493AC91-9650-4C17-8542-3A2C44BDA281}">
      <dgm:prSet/>
      <dgm:spPr/>
      <dgm:t>
        <a:bodyPr/>
        <a:lstStyle/>
        <a:p>
          <a:endParaRPr lang="fr-FR"/>
        </a:p>
      </dgm:t>
    </dgm:pt>
    <dgm:pt modelId="{719CB245-44A1-4306-8DE3-B62A7264A2C6}" type="sibTrans" cxnId="{A493AC91-9650-4C17-8542-3A2C44BDA281}">
      <dgm:prSet/>
      <dgm:spPr/>
      <dgm:t>
        <a:bodyPr/>
        <a:lstStyle/>
        <a:p>
          <a:endParaRPr lang="fr-FR"/>
        </a:p>
      </dgm:t>
    </dgm:pt>
    <dgm:pt modelId="{9B7A32A6-FC38-4F24-928C-1D79857AB3B0}" type="pres">
      <dgm:prSet presAssocID="{407ABB1E-CB69-44E5-8079-DB7F5955D926}" presName="linearFlow" presStyleCnt="0">
        <dgm:presLayoutVars>
          <dgm:dir/>
          <dgm:animLvl val="lvl"/>
          <dgm:resizeHandles val="exact"/>
        </dgm:presLayoutVars>
      </dgm:prSet>
      <dgm:spPr/>
    </dgm:pt>
    <dgm:pt modelId="{5ABC998D-25B0-4AD8-8472-4B9CC42FB675}" type="pres">
      <dgm:prSet presAssocID="{611E47AF-C61B-4BA4-844A-26AB3FDEEF30}" presName="composite" presStyleCnt="0"/>
      <dgm:spPr/>
    </dgm:pt>
    <dgm:pt modelId="{66415533-F19F-4741-978F-813BCCF60C43}" type="pres">
      <dgm:prSet presAssocID="{611E47AF-C61B-4BA4-844A-26AB3FDEEF30}" presName="parentText" presStyleLbl="alignNode1" presStyleIdx="0" presStyleCnt="4">
        <dgm:presLayoutVars>
          <dgm:chMax val="1"/>
          <dgm:bulletEnabled val="1"/>
        </dgm:presLayoutVars>
      </dgm:prSet>
      <dgm:spPr/>
    </dgm:pt>
    <dgm:pt modelId="{B006754B-8D8D-412D-AEEA-488CAAD9E63B}" type="pres">
      <dgm:prSet presAssocID="{611E47AF-C61B-4BA4-844A-26AB3FDEEF30}" presName="descendantText" presStyleLbl="alignAcc1" presStyleIdx="0" presStyleCnt="4">
        <dgm:presLayoutVars>
          <dgm:bulletEnabled val="1"/>
        </dgm:presLayoutVars>
      </dgm:prSet>
      <dgm:spPr/>
    </dgm:pt>
    <dgm:pt modelId="{CAA2E81B-71DE-4DBC-A17E-286C86CC3669}" type="pres">
      <dgm:prSet presAssocID="{8C1C84A3-A40E-46BD-8673-066A3E806E00}" presName="sp" presStyleCnt="0"/>
      <dgm:spPr/>
    </dgm:pt>
    <dgm:pt modelId="{F087EBD1-89BE-48CA-9655-0EE7B8DB823D}" type="pres">
      <dgm:prSet presAssocID="{55E9E3D2-DEB7-420C-A0D6-422399B616A2}" presName="composite" presStyleCnt="0"/>
      <dgm:spPr/>
    </dgm:pt>
    <dgm:pt modelId="{6F8FC0A9-D772-47A0-8AD2-9C187B189790}" type="pres">
      <dgm:prSet presAssocID="{55E9E3D2-DEB7-420C-A0D6-422399B616A2}" presName="parentText" presStyleLbl="alignNode1" presStyleIdx="1" presStyleCnt="4">
        <dgm:presLayoutVars>
          <dgm:chMax val="1"/>
          <dgm:bulletEnabled val="1"/>
        </dgm:presLayoutVars>
      </dgm:prSet>
      <dgm:spPr/>
    </dgm:pt>
    <dgm:pt modelId="{02E18F98-3359-4B56-A53B-2780DAA74159}" type="pres">
      <dgm:prSet presAssocID="{55E9E3D2-DEB7-420C-A0D6-422399B616A2}" presName="descendantText" presStyleLbl="alignAcc1" presStyleIdx="1" presStyleCnt="4">
        <dgm:presLayoutVars>
          <dgm:bulletEnabled val="1"/>
        </dgm:presLayoutVars>
      </dgm:prSet>
      <dgm:spPr/>
    </dgm:pt>
    <dgm:pt modelId="{153AAF51-EA90-4DA0-A311-9A0313D062D6}" type="pres">
      <dgm:prSet presAssocID="{0D06B1AA-3C37-4AAA-8834-0EABB6F25167}" presName="sp" presStyleCnt="0"/>
      <dgm:spPr/>
    </dgm:pt>
    <dgm:pt modelId="{38FE5EB0-55EB-43F0-BBCD-09F53C42218D}" type="pres">
      <dgm:prSet presAssocID="{EEBEEC24-79DD-4325-9D58-872278D1AEBD}" presName="composite" presStyleCnt="0"/>
      <dgm:spPr/>
    </dgm:pt>
    <dgm:pt modelId="{575A8EF7-806C-4649-BC5D-611EB60B1C9D}" type="pres">
      <dgm:prSet presAssocID="{EEBEEC24-79DD-4325-9D58-872278D1AEBD}" presName="parentText" presStyleLbl="alignNode1" presStyleIdx="2" presStyleCnt="4">
        <dgm:presLayoutVars>
          <dgm:chMax val="1"/>
          <dgm:bulletEnabled val="1"/>
        </dgm:presLayoutVars>
      </dgm:prSet>
      <dgm:spPr/>
    </dgm:pt>
    <dgm:pt modelId="{C5B605CD-83C4-4716-A860-037ACABCE8CB}" type="pres">
      <dgm:prSet presAssocID="{EEBEEC24-79DD-4325-9D58-872278D1AEBD}" presName="descendantText" presStyleLbl="alignAcc1" presStyleIdx="2" presStyleCnt="4">
        <dgm:presLayoutVars>
          <dgm:bulletEnabled val="1"/>
        </dgm:presLayoutVars>
      </dgm:prSet>
      <dgm:spPr/>
    </dgm:pt>
    <dgm:pt modelId="{DDCDB39A-6D27-4CE4-8CCC-9A8FFBFD0D1A}" type="pres">
      <dgm:prSet presAssocID="{1EA84861-ACE7-4D18-942E-3184FBA99AAE}" presName="sp" presStyleCnt="0"/>
      <dgm:spPr/>
    </dgm:pt>
    <dgm:pt modelId="{0C01BAFE-FE8B-48FA-A532-0678DBF5CA27}" type="pres">
      <dgm:prSet presAssocID="{8DE766C7-0400-4633-9FC5-F7698E8D65C6}" presName="composite" presStyleCnt="0"/>
      <dgm:spPr/>
    </dgm:pt>
    <dgm:pt modelId="{AA17F5CB-9B96-437D-8D3F-C025017DC465}" type="pres">
      <dgm:prSet presAssocID="{8DE766C7-0400-4633-9FC5-F7698E8D65C6}" presName="parentText" presStyleLbl="alignNode1" presStyleIdx="3" presStyleCnt="4">
        <dgm:presLayoutVars>
          <dgm:chMax val="1"/>
          <dgm:bulletEnabled val="1"/>
        </dgm:presLayoutVars>
      </dgm:prSet>
      <dgm:spPr/>
    </dgm:pt>
    <dgm:pt modelId="{63F6BC61-1DE3-4E85-B2D7-CA53A0B6AE85}" type="pres">
      <dgm:prSet presAssocID="{8DE766C7-0400-4633-9FC5-F7698E8D65C6}" presName="descendantText" presStyleLbl="alignAcc1" presStyleIdx="3" presStyleCnt="4">
        <dgm:presLayoutVars>
          <dgm:bulletEnabled val="1"/>
        </dgm:presLayoutVars>
      </dgm:prSet>
      <dgm:spPr/>
    </dgm:pt>
  </dgm:ptLst>
  <dgm:cxnLst>
    <dgm:cxn modelId="{273BF315-F045-456B-BE9E-DDF2D9024985}" type="presOf" srcId="{8DE766C7-0400-4633-9FC5-F7698E8D65C6}" destId="{AA17F5CB-9B96-437D-8D3F-C025017DC465}" srcOrd="0" destOrd="0" presId="urn:microsoft.com/office/officeart/2005/8/layout/chevron2"/>
    <dgm:cxn modelId="{EB1B5621-4065-4ED3-BBEF-A68C395B04D9}" srcId="{611E47AF-C61B-4BA4-844A-26AB3FDEEF30}" destId="{8AEF4BDF-2E39-4627-A95D-16BF4A31B164}" srcOrd="0" destOrd="0" parTransId="{731313DA-DC4A-4785-BCC9-B435379874DE}" sibTransId="{AF852762-3458-4605-BD49-DBB05AD12215}"/>
    <dgm:cxn modelId="{46D49822-1DA0-4ABA-8162-45B0DEAF3C1F}" srcId="{407ABB1E-CB69-44E5-8079-DB7F5955D926}" destId="{55E9E3D2-DEB7-420C-A0D6-422399B616A2}" srcOrd="1" destOrd="0" parTransId="{66FFD0DD-E86C-4973-AF22-46DC2E9D81FD}" sibTransId="{0D06B1AA-3C37-4AAA-8834-0EABB6F25167}"/>
    <dgm:cxn modelId="{7A81742F-1A6F-4504-972F-E9C55AC916C6}" type="presOf" srcId="{78BBC182-0E9D-4039-B1D5-C8EE0B35DCFB}" destId="{C5B605CD-83C4-4716-A860-037ACABCE8CB}" srcOrd="0" destOrd="0" presId="urn:microsoft.com/office/officeart/2005/8/layout/chevron2"/>
    <dgm:cxn modelId="{14EA2F35-3601-48E6-9E91-4CB27C0BFA72}" srcId="{407ABB1E-CB69-44E5-8079-DB7F5955D926}" destId="{EEBEEC24-79DD-4325-9D58-872278D1AEBD}" srcOrd="2" destOrd="0" parTransId="{034ED3C3-EC77-4120-92B2-899631A0E570}" sibTransId="{1EA84861-ACE7-4D18-942E-3184FBA99AAE}"/>
    <dgm:cxn modelId="{14A8935D-2D51-41B7-BD45-4CD003AF0524}" type="presOf" srcId="{EEBEEC24-79DD-4325-9D58-872278D1AEBD}" destId="{575A8EF7-806C-4649-BC5D-611EB60B1C9D}" srcOrd="0" destOrd="0" presId="urn:microsoft.com/office/officeart/2005/8/layout/chevron2"/>
    <dgm:cxn modelId="{A493AC91-9650-4C17-8542-3A2C44BDA281}" srcId="{8DE766C7-0400-4633-9FC5-F7698E8D65C6}" destId="{A2F7A463-200C-469D-B2E3-D07769C3373C}" srcOrd="0" destOrd="0" parTransId="{A6B6FBA5-90F9-46A7-8559-1D178F730911}" sibTransId="{719CB245-44A1-4306-8DE3-B62A7264A2C6}"/>
    <dgm:cxn modelId="{B6ACD6A7-AECD-4E3C-A4F1-E35F8FEB8742}" type="presOf" srcId="{55E9E3D2-DEB7-420C-A0D6-422399B616A2}" destId="{6F8FC0A9-D772-47A0-8AD2-9C187B189790}" srcOrd="0" destOrd="0" presId="urn:microsoft.com/office/officeart/2005/8/layout/chevron2"/>
    <dgm:cxn modelId="{B24E04BE-32E4-411C-BAC0-DFF94AFF1E3A}" type="presOf" srcId="{6A55380A-4BB2-4D56-B5BE-94058E7C0C03}" destId="{02E18F98-3359-4B56-A53B-2780DAA74159}" srcOrd="0" destOrd="0" presId="urn:microsoft.com/office/officeart/2005/8/layout/chevron2"/>
    <dgm:cxn modelId="{8849E9CE-B8A6-4585-87D0-6D52BE8AB4FE}" srcId="{55E9E3D2-DEB7-420C-A0D6-422399B616A2}" destId="{6A55380A-4BB2-4D56-B5BE-94058E7C0C03}" srcOrd="0" destOrd="0" parTransId="{BFC1426E-0096-435C-9AF7-FD9EE53CE35D}" sibTransId="{FD4427BE-27C0-4770-9E03-3EAB42E9479F}"/>
    <dgm:cxn modelId="{9C90F9D0-9381-4AC6-8939-035D8D9AAA76}" type="presOf" srcId="{8AEF4BDF-2E39-4627-A95D-16BF4A31B164}" destId="{B006754B-8D8D-412D-AEEA-488CAAD9E63B}" srcOrd="0" destOrd="0" presId="urn:microsoft.com/office/officeart/2005/8/layout/chevron2"/>
    <dgm:cxn modelId="{19564FD3-9555-4ACF-8413-DBE46FCAB590}" srcId="{407ABB1E-CB69-44E5-8079-DB7F5955D926}" destId="{611E47AF-C61B-4BA4-844A-26AB3FDEEF30}" srcOrd="0" destOrd="0" parTransId="{687DC825-000F-4F8F-9621-019450C2E1B4}" sibTransId="{8C1C84A3-A40E-46BD-8673-066A3E806E00}"/>
    <dgm:cxn modelId="{6983F2D6-3268-489C-899B-BC1DC259AEB3}" type="presOf" srcId="{A2F7A463-200C-469D-B2E3-D07769C3373C}" destId="{63F6BC61-1DE3-4E85-B2D7-CA53A0B6AE85}" srcOrd="0" destOrd="0" presId="urn:microsoft.com/office/officeart/2005/8/layout/chevron2"/>
    <dgm:cxn modelId="{4EB305E5-F037-462B-8960-07C6D428CE2D}" type="presOf" srcId="{407ABB1E-CB69-44E5-8079-DB7F5955D926}" destId="{9B7A32A6-FC38-4F24-928C-1D79857AB3B0}" srcOrd="0" destOrd="0" presId="urn:microsoft.com/office/officeart/2005/8/layout/chevron2"/>
    <dgm:cxn modelId="{C16496ED-062D-46E8-998F-11ED4D4991FA}" srcId="{407ABB1E-CB69-44E5-8079-DB7F5955D926}" destId="{8DE766C7-0400-4633-9FC5-F7698E8D65C6}" srcOrd="3" destOrd="0" parTransId="{6E62F125-1787-4046-8A43-0FED1A290E15}" sibTransId="{CAA1EC81-E48D-41EB-9E55-022971AD320F}"/>
    <dgm:cxn modelId="{340FA9EE-5ADC-4939-9048-DD6A3E176AFA}" srcId="{EEBEEC24-79DD-4325-9D58-872278D1AEBD}" destId="{78BBC182-0E9D-4039-B1D5-C8EE0B35DCFB}" srcOrd="0" destOrd="0" parTransId="{6A24B192-0FFC-4612-A5D2-D441E13ED986}" sibTransId="{9D9C7F11-8A9A-417F-A5DE-A9FE0605F1E2}"/>
    <dgm:cxn modelId="{A0BA42F1-261F-4ABC-A84B-C87A354F071F}" type="presOf" srcId="{611E47AF-C61B-4BA4-844A-26AB3FDEEF30}" destId="{66415533-F19F-4741-978F-813BCCF60C43}" srcOrd="0" destOrd="0" presId="urn:microsoft.com/office/officeart/2005/8/layout/chevron2"/>
    <dgm:cxn modelId="{8E31833F-04CF-4EF6-A971-F16A03BB5DF6}" type="presParOf" srcId="{9B7A32A6-FC38-4F24-928C-1D79857AB3B0}" destId="{5ABC998D-25B0-4AD8-8472-4B9CC42FB675}" srcOrd="0" destOrd="0" presId="urn:microsoft.com/office/officeart/2005/8/layout/chevron2"/>
    <dgm:cxn modelId="{F24A4F5B-6A0B-4A08-B870-AB47F0274C64}" type="presParOf" srcId="{5ABC998D-25B0-4AD8-8472-4B9CC42FB675}" destId="{66415533-F19F-4741-978F-813BCCF60C43}" srcOrd="0" destOrd="0" presId="urn:microsoft.com/office/officeart/2005/8/layout/chevron2"/>
    <dgm:cxn modelId="{EDAE34DA-C342-4D66-8131-9DC968070CD0}" type="presParOf" srcId="{5ABC998D-25B0-4AD8-8472-4B9CC42FB675}" destId="{B006754B-8D8D-412D-AEEA-488CAAD9E63B}" srcOrd="1" destOrd="0" presId="urn:microsoft.com/office/officeart/2005/8/layout/chevron2"/>
    <dgm:cxn modelId="{E02E74DF-2D9F-46CA-A743-A77CB38EAC25}" type="presParOf" srcId="{9B7A32A6-FC38-4F24-928C-1D79857AB3B0}" destId="{CAA2E81B-71DE-4DBC-A17E-286C86CC3669}" srcOrd="1" destOrd="0" presId="urn:microsoft.com/office/officeart/2005/8/layout/chevron2"/>
    <dgm:cxn modelId="{60114145-F851-4C44-9E1D-3BB84DECB868}" type="presParOf" srcId="{9B7A32A6-FC38-4F24-928C-1D79857AB3B0}" destId="{F087EBD1-89BE-48CA-9655-0EE7B8DB823D}" srcOrd="2" destOrd="0" presId="urn:microsoft.com/office/officeart/2005/8/layout/chevron2"/>
    <dgm:cxn modelId="{BC2DF448-74BC-4EAC-8B42-B1B83877F876}" type="presParOf" srcId="{F087EBD1-89BE-48CA-9655-0EE7B8DB823D}" destId="{6F8FC0A9-D772-47A0-8AD2-9C187B189790}" srcOrd="0" destOrd="0" presId="urn:microsoft.com/office/officeart/2005/8/layout/chevron2"/>
    <dgm:cxn modelId="{84923050-254D-456B-AA07-6365B86DE215}" type="presParOf" srcId="{F087EBD1-89BE-48CA-9655-0EE7B8DB823D}" destId="{02E18F98-3359-4B56-A53B-2780DAA74159}" srcOrd="1" destOrd="0" presId="urn:microsoft.com/office/officeart/2005/8/layout/chevron2"/>
    <dgm:cxn modelId="{58905D3E-5923-48EE-947B-0CEA59ACB961}" type="presParOf" srcId="{9B7A32A6-FC38-4F24-928C-1D79857AB3B0}" destId="{153AAF51-EA90-4DA0-A311-9A0313D062D6}" srcOrd="3" destOrd="0" presId="urn:microsoft.com/office/officeart/2005/8/layout/chevron2"/>
    <dgm:cxn modelId="{5108BCEF-D88A-44BB-B17E-3B64E7CA0E77}" type="presParOf" srcId="{9B7A32A6-FC38-4F24-928C-1D79857AB3B0}" destId="{38FE5EB0-55EB-43F0-BBCD-09F53C42218D}" srcOrd="4" destOrd="0" presId="urn:microsoft.com/office/officeart/2005/8/layout/chevron2"/>
    <dgm:cxn modelId="{5A598E96-DCE1-4521-ABAB-9FE76403B4D1}" type="presParOf" srcId="{38FE5EB0-55EB-43F0-BBCD-09F53C42218D}" destId="{575A8EF7-806C-4649-BC5D-611EB60B1C9D}" srcOrd="0" destOrd="0" presId="urn:microsoft.com/office/officeart/2005/8/layout/chevron2"/>
    <dgm:cxn modelId="{72A6658E-A788-42D5-AF06-398B2C42C67C}" type="presParOf" srcId="{38FE5EB0-55EB-43F0-BBCD-09F53C42218D}" destId="{C5B605CD-83C4-4716-A860-037ACABCE8CB}" srcOrd="1" destOrd="0" presId="urn:microsoft.com/office/officeart/2005/8/layout/chevron2"/>
    <dgm:cxn modelId="{8933AAFA-2F57-4F97-AF83-11F13C0CD31E}" type="presParOf" srcId="{9B7A32A6-FC38-4F24-928C-1D79857AB3B0}" destId="{DDCDB39A-6D27-4CE4-8CCC-9A8FFBFD0D1A}" srcOrd="5" destOrd="0" presId="urn:microsoft.com/office/officeart/2005/8/layout/chevron2"/>
    <dgm:cxn modelId="{63025B0A-25F8-4C51-BD2C-2FBA876F475B}" type="presParOf" srcId="{9B7A32A6-FC38-4F24-928C-1D79857AB3B0}" destId="{0C01BAFE-FE8B-48FA-A532-0678DBF5CA27}" srcOrd="6" destOrd="0" presId="urn:microsoft.com/office/officeart/2005/8/layout/chevron2"/>
    <dgm:cxn modelId="{06333E96-7595-4B12-B5AF-A887D8A92FCB}" type="presParOf" srcId="{0C01BAFE-FE8B-48FA-A532-0678DBF5CA27}" destId="{AA17F5CB-9B96-437D-8D3F-C025017DC465}" srcOrd="0" destOrd="0" presId="urn:microsoft.com/office/officeart/2005/8/layout/chevron2"/>
    <dgm:cxn modelId="{4AAEDA59-6763-4E5D-8A26-D241420F051B}" type="presParOf" srcId="{0C01BAFE-FE8B-48FA-A532-0678DBF5CA27}" destId="{63F6BC61-1DE3-4E85-B2D7-CA53A0B6AE85}"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7E0D04E-F872-4CD4-B45F-7A3934AD6421}" type="doc">
      <dgm:prSet loTypeId="urn:microsoft.com/office/officeart/2005/8/layout/chevron1" loCatId="process" qsTypeId="urn:microsoft.com/office/officeart/2005/8/quickstyle/3d5" qsCatId="3D" csTypeId="urn:microsoft.com/office/officeart/2005/8/colors/colorful2" csCatId="colorful" phldr="1"/>
      <dgm:spPr/>
    </dgm:pt>
    <dgm:pt modelId="{B1953534-31F9-46B2-86CB-3A54E18B2D75}">
      <dgm:prSet phldrT="[Texte]"/>
      <dgm:spPr/>
      <dgm:t>
        <a:bodyPr/>
        <a:lstStyle/>
        <a:p>
          <a:r>
            <a:rPr lang="fr-FR" dirty="0"/>
            <a:t>Cabine</a:t>
          </a:r>
        </a:p>
      </dgm:t>
    </dgm:pt>
    <dgm:pt modelId="{F909A1ED-9249-48FB-8B82-04B2F0A53106}" type="parTrans" cxnId="{1A952A9F-4D62-443D-8DC6-2460EF16CB7B}">
      <dgm:prSet/>
      <dgm:spPr/>
      <dgm:t>
        <a:bodyPr/>
        <a:lstStyle/>
        <a:p>
          <a:endParaRPr lang="fr-FR"/>
        </a:p>
      </dgm:t>
    </dgm:pt>
    <dgm:pt modelId="{DC564451-43A2-4396-B77D-78E1231BE1F1}" type="sibTrans" cxnId="{1A952A9F-4D62-443D-8DC6-2460EF16CB7B}">
      <dgm:prSet/>
      <dgm:spPr/>
      <dgm:t>
        <a:bodyPr/>
        <a:lstStyle/>
        <a:p>
          <a:endParaRPr lang="fr-FR"/>
        </a:p>
      </dgm:t>
    </dgm:pt>
    <dgm:pt modelId="{1EE2D759-389F-4A46-808B-4B92C6961F5B}">
      <dgm:prSet phldrT="[Texte]"/>
      <dgm:spPr/>
      <dgm:t>
        <a:bodyPr/>
        <a:lstStyle/>
        <a:p>
          <a:r>
            <a:rPr lang="fr-FR" dirty="0"/>
            <a:t>78% des données manquantes</a:t>
          </a:r>
        </a:p>
      </dgm:t>
    </dgm:pt>
    <dgm:pt modelId="{CD957D8C-0500-478C-9209-673E34F0183D}" type="parTrans" cxnId="{A3340DC3-5B34-4FF2-BA7A-5308F1205C95}">
      <dgm:prSet/>
      <dgm:spPr/>
      <dgm:t>
        <a:bodyPr/>
        <a:lstStyle/>
        <a:p>
          <a:endParaRPr lang="fr-FR"/>
        </a:p>
      </dgm:t>
    </dgm:pt>
    <dgm:pt modelId="{75818D4A-3598-4F91-8408-469FC60DC297}" type="sibTrans" cxnId="{A3340DC3-5B34-4FF2-BA7A-5308F1205C95}">
      <dgm:prSet/>
      <dgm:spPr/>
      <dgm:t>
        <a:bodyPr/>
        <a:lstStyle/>
        <a:p>
          <a:endParaRPr lang="fr-FR"/>
        </a:p>
      </dgm:t>
    </dgm:pt>
    <dgm:pt modelId="{701E50A2-50F0-4FA3-8C08-A6FCC7027FBA}">
      <dgm:prSet phldrT="[Texte]"/>
      <dgm:spPr/>
      <dgm:t>
        <a:bodyPr/>
        <a:lstStyle/>
        <a:p>
          <a:r>
            <a:rPr lang="fr-FR" dirty="0"/>
            <a:t>Suppression de la variable</a:t>
          </a:r>
        </a:p>
      </dgm:t>
    </dgm:pt>
    <dgm:pt modelId="{ED65FFC5-7718-480F-833C-FE8D2D0F3778}" type="parTrans" cxnId="{95032963-A7B8-4C1F-B13C-3A1015211B65}">
      <dgm:prSet/>
      <dgm:spPr/>
      <dgm:t>
        <a:bodyPr/>
        <a:lstStyle/>
        <a:p>
          <a:endParaRPr lang="fr-FR"/>
        </a:p>
      </dgm:t>
    </dgm:pt>
    <dgm:pt modelId="{40DD4F4D-0D62-4668-BEFB-47726DAF2BA7}" type="sibTrans" cxnId="{95032963-A7B8-4C1F-B13C-3A1015211B65}">
      <dgm:prSet/>
      <dgm:spPr/>
      <dgm:t>
        <a:bodyPr/>
        <a:lstStyle/>
        <a:p>
          <a:endParaRPr lang="fr-FR"/>
        </a:p>
      </dgm:t>
    </dgm:pt>
    <dgm:pt modelId="{72BFA1D3-39C5-4A4F-9912-BFDD3C82D659}" type="pres">
      <dgm:prSet presAssocID="{17E0D04E-F872-4CD4-B45F-7A3934AD6421}" presName="Name0" presStyleCnt="0">
        <dgm:presLayoutVars>
          <dgm:dir/>
          <dgm:animLvl val="lvl"/>
          <dgm:resizeHandles val="exact"/>
        </dgm:presLayoutVars>
      </dgm:prSet>
      <dgm:spPr/>
    </dgm:pt>
    <dgm:pt modelId="{F7AA1165-5E19-4F49-B51D-E34001364948}" type="pres">
      <dgm:prSet presAssocID="{B1953534-31F9-46B2-86CB-3A54E18B2D75}" presName="parTxOnly" presStyleLbl="node1" presStyleIdx="0" presStyleCnt="3">
        <dgm:presLayoutVars>
          <dgm:chMax val="0"/>
          <dgm:chPref val="0"/>
          <dgm:bulletEnabled val="1"/>
        </dgm:presLayoutVars>
      </dgm:prSet>
      <dgm:spPr/>
    </dgm:pt>
    <dgm:pt modelId="{655E8013-0CE7-4A11-A778-0728C9A58629}" type="pres">
      <dgm:prSet presAssocID="{DC564451-43A2-4396-B77D-78E1231BE1F1}" presName="parTxOnlySpace" presStyleCnt="0"/>
      <dgm:spPr/>
    </dgm:pt>
    <dgm:pt modelId="{E7957A39-4BD4-488B-97CA-A39CA28C1603}" type="pres">
      <dgm:prSet presAssocID="{1EE2D759-389F-4A46-808B-4B92C6961F5B}" presName="parTxOnly" presStyleLbl="node1" presStyleIdx="1" presStyleCnt="3">
        <dgm:presLayoutVars>
          <dgm:chMax val="0"/>
          <dgm:chPref val="0"/>
          <dgm:bulletEnabled val="1"/>
        </dgm:presLayoutVars>
      </dgm:prSet>
      <dgm:spPr/>
    </dgm:pt>
    <dgm:pt modelId="{62E6B23F-506D-4164-A739-0CD9B30C9313}" type="pres">
      <dgm:prSet presAssocID="{75818D4A-3598-4F91-8408-469FC60DC297}" presName="parTxOnlySpace" presStyleCnt="0"/>
      <dgm:spPr/>
    </dgm:pt>
    <dgm:pt modelId="{7A5F400E-8306-4E6C-86E5-1B315FF14593}" type="pres">
      <dgm:prSet presAssocID="{701E50A2-50F0-4FA3-8C08-A6FCC7027FBA}" presName="parTxOnly" presStyleLbl="node1" presStyleIdx="2" presStyleCnt="3">
        <dgm:presLayoutVars>
          <dgm:chMax val="0"/>
          <dgm:chPref val="0"/>
          <dgm:bulletEnabled val="1"/>
        </dgm:presLayoutVars>
      </dgm:prSet>
      <dgm:spPr/>
    </dgm:pt>
  </dgm:ptLst>
  <dgm:cxnLst>
    <dgm:cxn modelId="{EE11BE0E-886D-4F00-A773-A20CD9DCBD22}" type="presOf" srcId="{17E0D04E-F872-4CD4-B45F-7A3934AD6421}" destId="{72BFA1D3-39C5-4A4F-9912-BFDD3C82D659}" srcOrd="0" destOrd="0" presId="urn:microsoft.com/office/officeart/2005/8/layout/chevron1"/>
    <dgm:cxn modelId="{95032963-A7B8-4C1F-B13C-3A1015211B65}" srcId="{17E0D04E-F872-4CD4-B45F-7A3934AD6421}" destId="{701E50A2-50F0-4FA3-8C08-A6FCC7027FBA}" srcOrd="2" destOrd="0" parTransId="{ED65FFC5-7718-480F-833C-FE8D2D0F3778}" sibTransId="{40DD4F4D-0D62-4668-BEFB-47726DAF2BA7}"/>
    <dgm:cxn modelId="{73B17B72-0B3D-405D-B15C-B001CD83F97D}" type="presOf" srcId="{701E50A2-50F0-4FA3-8C08-A6FCC7027FBA}" destId="{7A5F400E-8306-4E6C-86E5-1B315FF14593}" srcOrd="0" destOrd="0" presId="urn:microsoft.com/office/officeart/2005/8/layout/chevron1"/>
    <dgm:cxn modelId="{1A952A9F-4D62-443D-8DC6-2460EF16CB7B}" srcId="{17E0D04E-F872-4CD4-B45F-7A3934AD6421}" destId="{B1953534-31F9-46B2-86CB-3A54E18B2D75}" srcOrd="0" destOrd="0" parTransId="{F909A1ED-9249-48FB-8B82-04B2F0A53106}" sibTransId="{DC564451-43A2-4396-B77D-78E1231BE1F1}"/>
    <dgm:cxn modelId="{A3340DC3-5B34-4FF2-BA7A-5308F1205C95}" srcId="{17E0D04E-F872-4CD4-B45F-7A3934AD6421}" destId="{1EE2D759-389F-4A46-808B-4B92C6961F5B}" srcOrd="1" destOrd="0" parTransId="{CD957D8C-0500-478C-9209-673E34F0183D}" sibTransId="{75818D4A-3598-4F91-8408-469FC60DC297}"/>
    <dgm:cxn modelId="{B89DD4E8-5A6E-4364-93D7-4DAF6187F7B9}" type="presOf" srcId="{B1953534-31F9-46B2-86CB-3A54E18B2D75}" destId="{F7AA1165-5E19-4F49-B51D-E34001364948}" srcOrd="0" destOrd="0" presId="urn:microsoft.com/office/officeart/2005/8/layout/chevron1"/>
    <dgm:cxn modelId="{3C5BA5F3-C360-4AE1-BB84-2EE109EE57BD}" type="presOf" srcId="{1EE2D759-389F-4A46-808B-4B92C6961F5B}" destId="{E7957A39-4BD4-488B-97CA-A39CA28C1603}" srcOrd="0" destOrd="0" presId="urn:microsoft.com/office/officeart/2005/8/layout/chevron1"/>
    <dgm:cxn modelId="{99644A5C-FAFB-4ACA-8539-B06B259DDFCB}" type="presParOf" srcId="{72BFA1D3-39C5-4A4F-9912-BFDD3C82D659}" destId="{F7AA1165-5E19-4F49-B51D-E34001364948}" srcOrd="0" destOrd="0" presId="urn:microsoft.com/office/officeart/2005/8/layout/chevron1"/>
    <dgm:cxn modelId="{341D04DE-8AF8-46F2-AB91-41D0C61E8302}" type="presParOf" srcId="{72BFA1D3-39C5-4A4F-9912-BFDD3C82D659}" destId="{655E8013-0CE7-4A11-A778-0728C9A58629}" srcOrd="1" destOrd="0" presId="urn:microsoft.com/office/officeart/2005/8/layout/chevron1"/>
    <dgm:cxn modelId="{2941EDD5-0B37-4039-AD26-C0FF1587B29E}" type="presParOf" srcId="{72BFA1D3-39C5-4A4F-9912-BFDD3C82D659}" destId="{E7957A39-4BD4-488B-97CA-A39CA28C1603}" srcOrd="2" destOrd="0" presId="urn:microsoft.com/office/officeart/2005/8/layout/chevron1"/>
    <dgm:cxn modelId="{D1DB7920-B7A1-4DB5-9D38-AFD40B637033}" type="presParOf" srcId="{72BFA1D3-39C5-4A4F-9912-BFDD3C82D659}" destId="{62E6B23F-506D-4164-A739-0CD9B30C9313}" srcOrd="3" destOrd="0" presId="urn:microsoft.com/office/officeart/2005/8/layout/chevron1"/>
    <dgm:cxn modelId="{4BA1EF4F-922F-481B-B5EB-F5206D7F8679}" type="presParOf" srcId="{72BFA1D3-39C5-4A4F-9912-BFDD3C82D659}" destId="{7A5F400E-8306-4E6C-86E5-1B315FF14593}"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7E0D04E-F872-4CD4-B45F-7A3934AD6421}" type="doc">
      <dgm:prSet loTypeId="urn:microsoft.com/office/officeart/2005/8/layout/chevron1" loCatId="process" qsTypeId="urn:microsoft.com/office/officeart/2005/8/quickstyle/3d5" qsCatId="3D" csTypeId="urn:microsoft.com/office/officeart/2005/8/colors/colorful2" csCatId="colorful" phldr="1"/>
      <dgm:spPr/>
    </dgm:pt>
    <dgm:pt modelId="{B1953534-31F9-46B2-86CB-3A54E18B2D75}">
      <dgm:prSet phldrT="[Texte]"/>
      <dgm:spPr/>
      <dgm:t>
        <a:bodyPr/>
        <a:lstStyle/>
        <a:p>
          <a:r>
            <a:rPr lang="fr-FR" dirty="0"/>
            <a:t>Age</a:t>
          </a:r>
        </a:p>
      </dgm:t>
    </dgm:pt>
    <dgm:pt modelId="{F909A1ED-9249-48FB-8B82-04B2F0A53106}" type="parTrans" cxnId="{1A952A9F-4D62-443D-8DC6-2460EF16CB7B}">
      <dgm:prSet/>
      <dgm:spPr/>
      <dgm:t>
        <a:bodyPr/>
        <a:lstStyle/>
        <a:p>
          <a:endParaRPr lang="fr-FR"/>
        </a:p>
      </dgm:t>
    </dgm:pt>
    <dgm:pt modelId="{DC564451-43A2-4396-B77D-78E1231BE1F1}" type="sibTrans" cxnId="{1A952A9F-4D62-443D-8DC6-2460EF16CB7B}">
      <dgm:prSet/>
      <dgm:spPr/>
      <dgm:t>
        <a:bodyPr/>
        <a:lstStyle/>
        <a:p>
          <a:endParaRPr lang="fr-FR"/>
        </a:p>
      </dgm:t>
    </dgm:pt>
    <dgm:pt modelId="{1EE2D759-389F-4A46-808B-4B92C6961F5B}">
      <dgm:prSet phldrT="[Texte]"/>
      <dgm:spPr/>
      <dgm:t>
        <a:bodyPr/>
        <a:lstStyle/>
        <a:p>
          <a:r>
            <a:rPr lang="fr-FR" dirty="0"/>
            <a:t>20% des données manquantes</a:t>
          </a:r>
        </a:p>
      </dgm:t>
    </dgm:pt>
    <dgm:pt modelId="{CD957D8C-0500-478C-9209-673E34F0183D}" type="parTrans" cxnId="{A3340DC3-5B34-4FF2-BA7A-5308F1205C95}">
      <dgm:prSet/>
      <dgm:spPr/>
      <dgm:t>
        <a:bodyPr/>
        <a:lstStyle/>
        <a:p>
          <a:endParaRPr lang="fr-FR"/>
        </a:p>
      </dgm:t>
    </dgm:pt>
    <dgm:pt modelId="{75818D4A-3598-4F91-8408-469FC60DC297}" type="sibTrans" cxnId="{A3340DC3-5B34-4FF2-BA7A-5308F1205C95}">
      <dgm:prSet/>
      <dgm:spPr/>
      <dgm:t>
        <a:bodyPr/>
        <a:lstStyle/>
        <a:p>
          <a:endParaRPr lang="fr-FR"/>
        </a:p>
      </dgm:t>
    </dgm:pt>
    <dgm:pt modelId="{701E50A2-50F0-4FA3-8C08-A6FCC7027FBA}">
      <dgm:prSet phldrT="[Texte]"/>
      <dgm:spPr/>
      <dgm:t>
        <a:bodyPr/>
        <a:lstStyle/>
        <a:p>
          <a:r>
            <a:rPr lang="fr-FR" dirty="0"/>
            <a:t>Remplacement par la médiane</a:t>
          </a:r>
        </a:p>
      </dgm:t>
    </dgm:pt>
    <dgm:pt modelId="{ED65FFC5-7718-480F-833C-FE8D2D0F3778}" type="parTrans" cxnId="{95032963-A7B8-4C1F-B13C-3A1015211B65}">
      <dgm:prSet/>
      <dgm:spPr/>
      <dgm:t>
        <a:bodyPr/>
        <a:lstStyle/>
        <a:p>
          <a:endParaRPr lang="fr-FR"/>
        </a:p>
      </dgm:t>
    </dgm:pt>
    <dgm:pt modelId="{40DD4F4D-0D62-4668-BEFB-47726DAF2BA7}" type="sibTrans" cxnId="{95032963-A7B8-4C1F-B13C-3A1015211B65}">
      <dgm:prSet/>
      <dgm:spPr/>
      <dgm:t>
        <a:bodyPr/>
        <a:lstStyle/>
        <a:p>
          <a:endParaRPr lang="fr-FR"/>
        </a:p>
      </dgm:t>
    </dgm:pt>
    <dgm:pt modelId="{72BFA1D3-39C5-4A4F-9912-BFDD3C82D659}" type="pres">
      <dgm:prSet presAssocID="{17E0D04E-F872-4CD4-B45F-7A3934AD6421}" presName="Name0" presStyleCnt="0">
        <dgm:presLayoutVars>
          <dgm:dir/>
          <dgm:animLvl val="lvl"/>
          <dgm:resizeHandles val="exact"/>
        </dgm:presLayoutVars>
      </dgm:prSet>
      <dgm:spPr/>
    </dgm:pt>
    <dgm:pt modelId="{F7AA1165-5E19-4F49-B51D-E34001364948}" type="pres">
      <dgm:prSet presAssocID="{B1953534-31F9-46B2-86CB-3A54E18B2D75}" presName="parTxOnly" presStyleLbl="node1" presStyleIdx="0" presStyleCnt="3">
        <dgm:presLayoutVars>
          <dgm:chMax val="0"/>
          <dgm:chPref val="0"/>
          <dgm:bulletEnabled val="1"/>
        </dgm:presLayoutVars>
      </dgm:prSet>
      <dgm:spPr/>
    </dgm:pt>
    <dgm:pt modelId="{655E8013-0CE7-4A11-A778-0728C9A58629}" type="pres">
      <dgm:prSet presAssocID="{DC564451-43A2-4396-B77D-78E1231BE1F1}" presName="parTxOnlySpace" presStyleCnt="0"/>
      <dgm:spPr/>
    </dgm:pt>
    <dgm:pt modelId="{E7957A39-4BD4-488B-97CA-A39CA28C1603}" type="pres">
      <dgm:prSet presAssocID="{1EE2D759-389F-4A46-808B-4B92C6961F5B}" presName="parTxOnly" presStyleLbl="node1" presStyleIdx="1" presStyleCnt="3">
        <dgm:presLayoutVars>
          <dgm:chMax val="0"/>
          <dgm:chPref val="0"/>
          <dgm:bulletEnabled val="1"/>
        </dgm:presLayoutVars>
      </dgm:prSet>
      <dgm:spPr/>
    </dgm:pt>
    <dgm:pt modelId="{62E6B23F-506D-4164-A739-0CD9B30C9313}" type="pres">
      <dgm:prSet presAssocID="{75818D4A-3598-4F91-8408-469FC60DC297}" presName="parTxOnlySpace" presStyleCnt="0"/>
      <dgm:spPr/>
    </dgm:pt>
    <dgm:pt modelId="{7A5F400E-8306-4E6C-86E5-1B315FF14593}" type="pres">
      <dgm:prSet presAssocID="{701E50A2-50F0-4FA3-8C08-A6FCC7027FBA}" presName="parTxOnly" presStyleLbl="node1" presStyleIdx="2" presStyleCnt="3">
        <dgm:presLayoutVars>
          <dgm:chMax val="0"/>
          <dgm:chPref val="0"/>
          <dgm:bulletEnabled val="1"/>
        </dgm:presLayoutVars>
      </dgm:prSet>
      <dgm:spPr/>
    </dgm:pt>
  </dgm:ptLst>
  <dgm:cxnLst>
    <dgm:cxn modelId="{EE11BE0E-886D-4F00-A773-A20CD9DCBD22}" type="presOf" srcId="{17E0D04E-F872-4CD4-B45F-7A3934AD6421}" destId="{72BFA1D3-39C5-4A4F-9912-BFDD3C82D659}" srcOrd="0" destOrd="0" presId="urn:microsoft.com/office/officeart/2005/8/layout/chevron1"/>
    <dgm:cxn modelId="{95032963-A7B8-4C1F-B13C-3A1015211B65}" srcId="{17E0D04E-F872-4CD4-B45F-7A3934AD6421}" destId="{701E50A2-50F0-4FA3-8C08-A6FCC7027FBA}" srcOrd="2" destOrd="0" parTransId="{ED65FFC5-7718-480F-833C-FE8D2D0F3778}" sibTransId="{40DD4F4D-0D62-4668-BEFB-47726DAF2BA7}"/>
    <dgm:cxn modelId="{73B17B72-0B3D-405D-B15C-B001CD83F97D}" type="presOf" srcId="{701E50A2-50F0-4FA3-8C08-A6FCC7027FBA}" destId="{7A5F400E-8306-4E6C-86E5-1B315FF14593}" srcOrd="0" destOrd="0" presId="urn:microsoft.com/office/officeart/2005/8/layout/chevron1"/>
    <dgm:cxn modelId="{1A952A9F-4D62-443D-8DC6-2460EF16CB7B}" srcId="{17E0D04E-F872-4CD4-B45F-7A3934AD6421}" destId="{B1953534-31F9-46B2-86CB-3A54E18B2D75}" srcOrd="0" destOrd="0" parTransId="{F909A1ED-9249-48FB-8B82-04B2F0A53106}" sibTransId="{DC564451-43A2-4396-B77D-78E1231BE1F1}"/>
    <dgm:cxn modelId="{A3340DC3-5B34-4FF2-BA7A-5308F1205C95}" srcId="{17E0D04E-F872-4CD4-B45F-7A3934AD6421}" destId="{1EE2D759-389F-4A46-808B-4B92C6961F5B}" srcOrd="1" destOrd="0" parTransId="{CD957D8C-0500-478C-9209-673E34F0183D}" sibTransId="{75818D4A-3598-4F91-8408-469FC60DC297}"/>
    <dgm:cxn modelId="{B89DD4E8-5A6E-4364-93D7-4DAF6187F7B9}" type="presOf" srcId="{B1953534-31F9-46B2-86CB-3A54E18B2D75}" destId="{F7AA1165-5E19-4F49-B51D-E34001364948}" srcOrd="0" destOrd="0" presId="urn:microsoft.com/office/officeart/2005/8/layout/chevron1"/>
    <dgm:cxn modelId="{3C5BA5F3-C360-4AE1-BB84-2EE109EE57BD}" type="presOf" srcId="{1EE2D759-389F-4A46-808B-4B92C6961F5B}" destId="{E7957A39-4BD4-488B-97CA-A39CA28C1603}" srcOrd="0" destOrd="0" presId="urn:microsoft.com/office/officeart/2005/8/layout/chevron1"/>
    <dgm:cxn modelId="{99644A5C-FAFB-4ACA-8539-B06B259DDFCB}" type="presParOf" srcId="{72BFA1D3-39C5-4A4F-9912-BFDD3C82D659}" destId="{F7AA1165-5E19-4F49-B51D-E34001364948}" srcOrd="0" destOrd="0" presId="urn:microsoft.com/office/officeart/2005/8/layout/chevron1"/>
    <dgm:cxn modelId="{341D04DE-8AF8-46F2-AB91-41D0C61E8302}" type="presParOf" srcId="{72BFA1D3-39C5-4A4F-9912-BFDD3C82D659}" destId="{655E8013-0CE7-4A11-A778-0728C9A58629}" srcOrd="1" destOrd="0" presId="urn:microsoft.com/office/officeart/2005/8/layout/chevron1"/>
    <dgm:cxn modelId="{2941EDD5-0B37-4039-AD26-C0FF1587B29E}" type="presParOf" srcId="{72BFA1D3-39C5-4A4F-9912-BFDD3C82D659}" destId="{E7957A39-4BD4-488B-97CA-A39CA28C1603}" srcOrd="2" destOrd="0" presId="urn:microsoft.com/office/officeart/2005/8/layout/chevron1"/>
    <dgm:cxn modelId="{D1DB7920-B7A1-4DB5-9D38-AFD40B637033}" type="presParOf" srcId="{72BFA1D3-39C5-4A4F-9912-BFDD3C82D659}" destId="{62E6B23F-506D-4164-A739-0CD9B30C9313}" srcOrd="3" destOrd="0" presId="urn:microsoft.com/office/officeart/2005/8/layout/chevron1"/>
    <dgm:cxn modelId="{4BA1EF4F-922F-481B-B5EB-F5206D7F8679}" type="presParOf" srcId="{72BFA1D3-39C5-4A4F-9912-BFDD3C82D659}" destId="{7A5F400E-8306-4E6C-86E5-1B315FF14593}" srcOrd="4"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D874215-A80B-4114-99D3-20CB7EF196B9}"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fr-FR"/>
        </a:p>
      </dgm:t>
    </dgm:pt>
    <dgm:pt modelId="{FB857BA7-F6F7-4DEC-8CE5-4A809D9EE425}">
      <dgm:prSet phldrT="[Texte]"/>
      <dgm:spPr/>
      <dgm:t>
        <a:bodyPr/>
        <a:lstStyle/>
        <a:p>
          <a:r>
            <a:rPr lang="fr-FR" dirty="0"/>
            <a:t>1</a:t>
          </a:r>
          <a:r>
            <a:rPr lang="fr-FR" baseline="30000" dirty="0"/>
            <a:t>er</a:t>
          </a:r>
          <a:r>
            <a:rPr lang="fr-FR" dirty="0"/>
            <a:t> Modèle</a:t>
          </a:r>
        </a:p>
      </dgm:t>
    </dgm:pt>
    <dgm:pt modelId="{05E48009-613F-4D7B-8FFE-47C6B35C3424}" type="parTrans" cxnId="{8782E4E1-793A-4A08-BF00-10747606E11B}">
      <dgm:prSet/>
      <dgm:spPr/>
      <dgm:t>
        <a:bodyPr/>
        <a:lstStyle/>
        <a:p>
          <a:endParaRPr lang="fr-FR"/>
        </a:p>
      </dgm:t>
    </dgm:pt>
    <dgm:pt modelId="{C6419E54-A2EA-42AB-B864-5CA4B8DCD289}" type="sibTrans" cxnId="{8782E4E1-793A-4A08-BF00-10747606E11B}">
      <dgm:prSet/>
      <dgm:spPr/>
      <dgm:t>
        <a:bodyPr/>
        <a:lstStyle/>
        <a:p>
          <a:endParaRPr lang="fr-FR"/>
        </a:p>
      </dgm:t>
    </dgm:pt>
    <dgm:pt modelId="{2A6EC037-D858-4ED0-B63A-702BC92BDC5E}">
      <dgm:prSet phldrT="[Texte]"/>
      <dgm:spPr/>
      <dgm:t>
        <a:bodyPr/>
        <a:lstStyle/>
        <a:p>
          <a:r>
            <a:rPr lang="fr-FR" dirty="0"/>
            <a:t>Précision = 0,18</a:t>
          </a:r>
        </a:p>
      </dgm:t>
    </dgm:pt>
    <dgm:pt modelId="{DB904177-BBEA-4F0F-A907-A2B94FB9CC41}" type="parTrans" cxnId="{317F226C-1B9B-40B9-9730-FBEF4FE08CEE}">
      <dgm:prSet/>
      <dgm:spPr/>
      <dgm:t>
        <a:bodyPr/>
        <a:lstStyle/>
        <a:p>
          <a:endParaRPr lang="fr-FR"/>
        </a:p>
      </dgm:t>
    </dgm:pt>
    <dgm:pt modelId="{7D74EA6B-E44D-49FF-ADC5-203A33AE6E7D}" type="sibTrans" cxnId="{317F226C-1B9B-40B9-9730-FBEF4FE08CEE}">
      <dgm:prSet/>
      <dgm:spPr/>
      <dgm:t>
        <a:bodyPr/>
        <a:lstStyle/>
        <a:p>
          <a:endParaRPr lang="fr-FR"/>
        </a:p>
      </dgm:t>
    </dgm:pt>
    <dgm:pt modelId="{2704C2F0-9A24-4267-A5A1-7ABC28C8A976}">
      <dgm:prSet phldrT="[Texte]"/>
      <dgm:spPr/>
      <dgm:t>
        <a:bodyPr/>
        <a:lstStyle/>
        <a:p>
          <a:r>
            <a:rPr lang="fr-FR" dirty="0"/>
            <a:t>2</a:t>
          </a:r>
          <a:r>
            <a:rPr lang="fr-FR" baseline="30000" dirty="0"/>
            <a:t>e</a:t>
          </a:r>
          <a:r>
            <a:rPr lang="fr-FR" dirty="0"/>
            <a:t> Modèle </a:t>
          </a:r>
        </a:p>
      </dgm:t>
    </dgm:pt>
    <dgm:pt modelId="{6F0E524C-902A-4350-9140-9A4493E3ADAC}" type="parTrans" cxnId="{1B0D301A-A457-4974-A903-0433706DFB14}">
      <dgm:prSet/>
      <dgm:spPr/>
      <dgm:t>
        <a:bodyPr/>
        <a:lstStyle/>
        <a:p>
          <a:endParaRPr lang="fr-FR"/>
        </a:p>
      </dgm:t>
    </dgm:pt>
    <dgm:pt modelId="{B7BCCE7E-DA47-4984-BE22-1B87DD56093C}" type="sibTrans" cxnId="{1B0D301A-A457-4974-A903-0433706DFB14}">
      <dgm:prSet/>
      <dgm:spPr/>
      <dgm:t>
        <a:bodyPr/>
        <a:lstStyle/>
        <a:p>
          <a:endParaRPr lang="fr-FR"/>
        </a:p>
      </dgm:t>
    </dgm:pt>
    <dgm:pt modelId="{3F782229-C8B5-4162-AD23-D933F6184E4A}">
      <dgm:prSet phldrT="[Texte]"/>
      <dgm:spPr/>
      <dgm:t>
        <a:bodyPr/>
        <a:lstStyle/>
        <a:p>
          <a:r>
            <a:rPr lang="fr-FR" dirty="0"/>
            <a:t>Régression logistique</a:t>
          </a:r>
        </a:p>
      </dgm:t>
    </dgm:pt>
    <dgm:pt modelId="{22358C9D-DA44-4C58-9DAE-B6FFCE83973F}" type="parTrans" cxnId="{A149043A-3915-4A9A-A37B-BFBF5E592871}">
      <dgm:prSet/>
      <dgm:spPr/>
      <dgm:t>
        <a:bodyPr/>
        <a:lstStyle/>
        <a:p>
          <a:endParaRPr lang="fr-FR"/>
        </a:p>
      </dgm:t>
    </dgm:pt>
    <dgm:pt modelId="{B507E0CC-CAFC-443A-A5FA-D49B0BA49C95}" type="sibTrans" cxnId="{A149043A-3915-4A9A-A37B-BFBF5E592871}">
      <dgm:prSet/>
      <dgm:spPr/>
      <dgm:t>
        <a:bodyPr/>
        <a:lstStyle/>
        <a:p>
          <a:endParaRPr lang="fr-FR"/>
        </a:p>
      </dgm:t>
    </dgm:pt>
    <dgm:pt modelId="{884E655C-6FDC-40BB-A77C-E226B2718809}">
      <dgm:prSet phldrT="[Texte]"/>
      <dgm:spPr/>
      <dgm:t>
        <a:bodyPr/>
        <a:lstStyle/>
        <a:p>
          <a:r>
            <a:rPr lang="fr-FR" dirty="0"/>
            <a:t>Précision = 0,60</a:t>
          </a:r>
        </a:p>
      </dgm:t>
    </dgm:pt>
    <dgm:pt modelId="{0DF7A286-12E8-4BE9-94B0-939C9D279BA5}" type="parTrans" cxnId="{AD3ACDC9-DA7A-4608-9C87-3A4D799AC945}">
      <dgm:prSet/>
      <dgm:spPr/>
      <dgm:t>
        <a:bodyPr/>
        <a:lstStyle/>
        <a:p>
          <a:endParaRPr lang="fr-FR"/>
        </a:p>
      </dgm:t>
    </dgm:pt>
    <dgm:pt modelId="{E861B442-BE02-43C7-8916-9296ADC8614B}" type="sibTrans" cxnId="{AD3ACDC9-DA7A-4608-9C87-3A4D799AC945}">
      <dgm:prSet/>
      <dgm:spPr/>
      <dgm:t>
        <a:bodyPr/>
        <a:lstStyle/>
        <a:p>
          <a:endParaRPr lang="fr-FR"/>
        </a:p>
      </dgm:t>
    </dgm:pt>
    <dgm:pt modelId="{C8025847-9022-42F0-A578-E33408190319}">
      <dgm:prSet phldrT="[Texte]"/>
      <dgm:spPr/>
      <dgm:t>
        <a:bodyPr/>
        <a:lstStyle/>
        <a:p>
          <a:r>
            <a:rPr lang="fr-FR" dirty="0"/>
            <a:t>Régression linéaire multivariée</a:t>
          </a:r>
        </a:p>
      </dgm:t>
    </dgm:pt>
    <dgm:pt modelId="{6F614DE5-B812-4D6A-B924-18D10C2CDC41}" type="parTrans" cxnId="{78062F0C-F372-4F43-A284-31DDCCD48FC5}">
      <dgm:prSet/>
      <dgm:spPr/>
      <dgm:t>
        <a:bodyPr/>
        <a:lstStyle/>
        <a:p>
          <a:endParaRPr lang="fr-FR"/>
        </a:p>
      </dgm:t>
    </dgm:pt>
    <dgm:pt modelId="{EE3207C7-78A0-41A8-90DA-CB8185B2EF9D}" type="sibTrans" cxnId="{78062F0C-F372-4F43-A284-31DDCCD48FC5}">
      <dgm:prSet/>
      <dgm:spPr/>
      <dgm:t>
        <a:bodyPr/>
        <a:lstStyle/>
        <a:p>
          <a:endParaRPr lang="fr-FR"/>
        </a:p>
      </dgm:t>
    </dgm:pt>
    <dgm:pt modelId="{19DE549C-854B-4A0B-9D3B-951747173A1F}" type="pres">
      <dgm:prSet presAssocID="{BD874215-A80B-4114-99D3-20CB7EF196B9}" presName="linearFlow" presStyleCnt="0">
        <dgm:presLayoutVars>
          <dgm:dir/>
          <dgm:animLvl val="lvl"/>
          <dgm:resizeHandles val="exact"/>
        </dgm:presLayoutVars>
      </dgm:prSet>
      <dgm:spPr/>
    </dgm:pt>
    <dgm:pt modelId="{BAA03AF7-22B7-464B-9343-55DA8CE7328F}" type="pres">
      <dgm:prSet presAssocID="{FB857BA7-F6F7-4DEC-8CE5-4A809D9EE425}" presName="composite" presStyleCnt="0"/>
      <dgm:spPr/>
    </dgm:pt>
    <dgm:pt modelId="{80AB0038-C879-4C3B-9A7A-E14C3138C0FA}" type="pres">
      <dgm:prSet presAssocID="{FB857BA7-F6F7-4DEC-8CE5-4A809D9EE425}" presName="parentText" presStyleLbl="alignNode1" presStyleIdx="0" presStyleCnt="2">
        <dgm:presLayoutVars>
          <dgm:chMax val="1"/>
          <dgm:bulletEnabled val="1"/>
        </dgm:presLayoutVars>
      </dgm:prSet>
      <dgm:spPr/>
    </dgm:pt>
    <dgm:pt modelId="{457CE28D-8972-4A59-B480-BCA311535BC5}" type="pres">
      <dgm:prSet presAssocID="{FB857BA7-F6F7-4DEC-8CE5-4A809D9EE425}" presName="descendantText" presStyleLbl="alignAcc1" presStyleIdx="0" presStyleCnt="2">
        <dgm:presLayoutVars>
          <dgm:bulletEnabled val="1"/>
        </dgm:presLayoutVars>
      </dgm:prSet>
      <dgm:spPr/>
    </dgm:pt>
    <dgm:pt modelId="{24EB73B4-549B-4DD1-B218-FA875856C0B5}" type="pres">
      <dgm:prSet presAssocID="{C6419E54-A2EA-42AB-B864-5CA4B8DCD289}" presName="sp" presStyleCnt="0"/>
      <dgm:spPr/>
    </dgm:pt>
    <dgm:pt modelId="{99857E9C-72CE-432D-A71A-2F1DC6637268}" type="pres">
      <dgm:prSet presAssocID="{2704C2F0-9A24-4267-A5A1-7ABC28C8A976}" presName="composite" presStyleCnt="0"/>
      <dgm:spPr/>
    </dgm:pt>
    <dgm:pt modelId="{2B74E96B-0CA9-40FD-B7FC-2C9D6641CA62}" type="pres">
      <dgm:prSet presAssocID="{2704C2F0-9A24-4267-A5A1-7ABC28C8A976}" presName="parentText" presStyleLbl="alignNode1" presStyleIdx="1" presStyleCnt="2">
        <dgm:presLayoutVars>
          <dgm:chMax val="1"/>
          <dgm:bulletEnabled val="1"/>
        </dgm:presLayoutVars>
      </dgm:prSet>
      <dgm:spPr/>
    </dgm:pt>
    <dgm:pt modelId="{F8E73274-558C-4ABA-8D3B-4B255878EE42}" type="pres">
      <dgm:prSet presAssocID="{2704C2F0-9A24-4267-A5A1-7ABC28C8A976}" presName="descendantText" presStyleLbl="alignAcc1" presStyleIdx="1" presStyleCnt="2" custLinFactNeighborX="0" custLinFactNeighborY="-80">
        <dgm:presLayoutVars>
          <dgm:bulletEnabled val="1"/>
        </dgm:presLayoutVars>
      </dgm:prSet>
      <dgm:spPr/>
    </dgm:pt>
  </dgm:ptLst>
  <dgm:cxnLst>
    <dgm:cxn modelId="{78062F0C-F372-4F43-A284-31DDCCD48FC5}" srcId="{FB857BA7-F6F7-4DEC-8CE5-4A809D9EE425}" destId="{C8025847-9022-42F0-A578-E33408190319}" srcOrd="0" destOrd="0" parTransId="{6F614DE5-B812-4D6A-B924-18D10C2CDC41}" sibTransId="{EE3207C7-78A0-41A8-90DA-CB8185B2EF9D}"/>
    <dgm:cxn modelId="{EFDA151A-E785-46CD-AE39-773C5DB3B6A4}" type="presOf" srcId="{BD874215-A80B-4114-99D3-20CB7EF196B9}" destId="{19DE549C-854B-4A0B-9D3B-951747173A1F}" srcOrd="0" destOrd="0" presId="urn:microsoft.com/office/officeart/2005/8/layout/chevron2"/>
    <dgm:cxn modelId="{1B0D301A-A457-4974-A903-0433706DFB14}" srcId="{BD874215-A80B-4114-99D3-20CB7EF196B9}" destId="{2704C2F0-9A24-4267-A5A1-7ABC28C8A976}" srcOrd="1" destOrd="0" parTransId="{6F0E524C-902A-4350-9140-9A4493E3ADAC}" sibTransId="{B7BCCE7E-DA47-4984-BE22-1B87DD56093C}"/>
    <dgm:cxn modelId="{C7CFDE2A-49A0-444F-8EA7-27FFA1AD5DFE}" type="presOf" srcId="{2704C2F0-9A24-4267-A5A1-7ABC28C8A976}" destId="{2B74E96B-0CA9-40FD-B7FC-2C9D6641CA62}" srcOrd="0" destOrd="0" presId="urn:microsoft.com/office/officeart/2005/8/layout/chevron2"/>
    <dgm:cxn modelId="{A149043A-3915-4A9A-A37B-BFBF5E592871}" srcId="{2704C2F0-9A24-4267-A5A1-7ABC28C8A976}" destId="{3F782229-C8B5-4162-AD23-D933F6184E4A}" srcOrd="0" destOrd="0" parTransId="{22358C9D-DA44-4C58-9DAE-B6FFCE83973F}" sibTransId="{B507E0CC-CAFC-443A-A5FA-D49B0BA49C95}"/>
    <dgm:cxn modelId="{317F226C-1B9B-40B9-9730-FBEF4FE08CEE}" srcId="{FB857BA7-F6F7-4DEC-8CE5-4A809D9EE425}" destId="{2A6EC037-D858-4ED0-B63A-702BC92BDC5E}" srcOrd="1" destOrd="0" parTransId="{DB904177-BBEA-4F0F-A907-A2B94FB9CC41}" sibTransId="{7D74EA6B-E44D-49FF-ADC5-203A33AE6E7D}"/>
    <dgm:cxn modelId="{2D8B7E7A-3159-4263-8E7D-74C265C9BC77}" type="presOf" srcId="{884E655C-6FDC-40BB-A77C-E226B2718809}" destId="{F8E73274-558C-4ABA-8D3B-4B255878EE42}" srcOrd="0" destOrd="1" presId="urn:microsoft.com/office/officeart/2005/8/layout/chevron2"/>
    <dgm:cxn modelId="{C0B3F190-F489-4557-91F9-D3EC09320696}" type="presOf" srcId="{FB857BA7-F6F7-4DEC-8CE5-4A809D9EE425}" destId="{80AB0038-C879-4C3B-9A7A-E14C3138C0FA}" srcOrd="0" destOrd="0" presId="urn:microsoft.com/office/officeart/2005/8/layout/chevron2"/>
    <dgm:cxn modelId="{B9FA12AE-7ED3-40AE-8F35-28BD7DCE73A9}" type="presOf" srcId="{C8025847-9022-42F0-A578-E33408190319}" destId="{457CE28D-8972-4A59-B480-BCA311535BC5}" srcOrd="0" destOrd="0" presId="urn:microsoft.com/office/officeart/2005/8/layout/chevron2"/>
    <dgm:cxn modelId="{5839BFC7-2943-4E7E-B8C2-7B93AD61A76B}" type="presOf" srcId="{3F782229-C8B5-4162-AD23-D933F6184E4A}" destId="{F8E73274-558C-4ABA-8D3B-4B255878EE42}" srcOrd="0" destOrd="0" presId="urn:microsoft.com/office/officeart/2005/8/layout/chevron2"/>
    <dgm:cxn modelId="{AD3ACDC9-DA7A-4608-9C87-3A4D799AC945}" srcId="{2704C2F0-9A24-4267-A5A1-7ABC28C8A976}" destId="{884E655C-6FDC-40BB-A77C-E226B2718809}" srcOrd="1" destOrd="0" parTransId="{0DF7A286-12E8-4BE9-94B0-939C9D279BA5}" sibTransId="{E861B442-BE02-43C7-8916-9296ADC8614B}"/>
    <dgm:cxn modelId="{8782E4E1-793A-4A08-BF00-10747606E11B}" srcId="{BD874215-A80B-4114-99D3-20CB7EF196B9}" destId="{FB857BA7-F6F7-4DEC-8CE5-4A809D9EE425}" srcOrd="0" destOrd="0" parTransId="{05E48009-613F-4D7B-8FFE-47C6B35C3424}" sibTransId="{C6419E54-A2EA-42AB-B864-5CA4B8DCD289}"/>
    <dgm:cxn modelId="{514124E7-C97E-4693-9A3D-275B8E5EB3C1}" type="presOf" srcId="{2A6EC037-D858-4ED0-B63A-702BC92BDC5E}" destId="{457CE28D-8972-4A59-B480-BCA311535BC5}" srcOrd="0" destOrd="1" presId="urn:microsoft.com/office/officeart/2005/8/layout/chevron2"/>
    <dgm:cxn modelId="{379E9DBD-088D-4D06-80AA-DD06198B90F2}" type="presParOf" srcId="{19DE549C-854B-4A0B-9D3B-951747173A1F}" destId="{BAA03AF7-22B7-464B-9343-55DA8CE7328F}" srcOrd="0" destOrd="0" presId="urn:microsoft.com/office/officeart/2005/8/layout/chevron2"/>
    <dgm:cxn modelId="{7CC9349E-D54B-4CCB-A338-9956F9FA97A0}" type="presParOf" srcId="{BAA03AF7-22B7-464B-9343-55DA8CE7328F}" destId="{80AB0038-C879-4C3B-9A7A-E14C3138C0FA}" srcOrd="0" destOrd="0" presId="urn:microsoft.com/office/officeart/2005/8/layout/chevron2"/>
    <dgm:cxn modelId="{FA0777DE-67B0-4E76-988D-08B05150EEAC}" type="presParOf" srcId="{BAA03AF7-22B7-464B-9343-55DA8CE7328F}" destId="{457CE28D-8972-4A59-B480-BCA311535BC5}" srcOrd="1" destOrd="0" presId="urn:microsoft.com/office/officeart/2005/8/layout/chevron2"/>
    <dgm:cxn modelId="{01B6EA80-DD34-4098-9683-B33ABAEFED0E}" type="presParOf" srcId="{19DE549C-854B-4A0B-9D3B-951747173A1F}" destId="{24EB73B4-549B-4DD1-B218-FA875856C0B5}" srcOrd="1" destOrd="0" presId="urn:microsoft.com/office/officeart/2005/8/layout/chevron2"/>
    <dgm:cxn modelId="{7244FD58-30C4-41AE-94AA-A4716B07935D}" type="presParOf" srcId="{19DE549C-854B-4A0B-9D3B-951747173A1F}" destId="{99857E9C-72CE-432D-A71A-2F1DC6637268}" srcOrd="2" destOrd="0" presId="urn:microsoft.com/office/officeart/2005/8/layout/chevron2"/>
    <dgm:cxn modelId="{A9C87E4D-46CE-4BD1-AD54-8A80CB457F34}" type="presParOf" srcId="{99857E9C-72CE-432D-A71A-2F1DC6637268}" destId="{2B74E96B-0CA9-40FD-B7FC-2C9D6641CA62}" srcOrd="0" destOrd="0" presId="urn:microsoft.com/office/officeart/2005/8/layout/chevron2"/>
    <dgm:cxn modelId="{8586226B-FFCA-4935-8564-FF284A078473}" type="presParOf" srcId="{99857E9C-72CE-432D-A71A-2F1DC6637268}" destId="{F8E73274-558C-4ABA-8D3B-4B255878EE42}"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891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577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314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184 en 2</a:t>
          </a:r>
          <a:r>
            <a:rPr lang="fr-FR" baseline="30000" noProof="0" dirty="0">
              <a:latin typeface="Arial Black" panose="020B0A04020102020204" pitchFamily="34" charset="0"/>
            </a:rPr>
            <a:t>nd</a:t>
          </a:r>
          <a:r>
            <a:rPr lang="fr-FR" noProof="0" dirty="0">
              <a:latin typeface="Arial Black" panose="020B0A04020102020204" pitchFamily="34" charset="0"/>
            </a:rPr>
            <a:t> Classes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491 en 3éme Classes</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FDEAF898-AF62-419E-9B15-AB5EC1BC97F9}">
      <dgm:prSet/>
      <dgm:spPr/>
      <dgm:t>
        <a:bodyPr rtlCol="0"/>
        <a:lstStyle/>
        <a:p>
          <a:pPr algn="ctr" rtl="0"/>
          <a:r>
            <a:rPr lang="fr-FR" noProof="0" dirty="0">
              <a:latin typeface="Arial Black" panose="020B0A04020102020204" pitchFamily="34" charset="0"/>
            </a:rPr>
            <a:t>216 en 1</a:t>
          </a:r>
          <a:r>
            <a:rPr lang="fr-FR" baseline="30000" noProof="0" dirty="0">
              <a:latin typeface="Arial Black" panose="020B0A04020102020204" pitchFamily="34" charset="0"/>
            </a:rPr>
            <a:t>er</a:t>
          </a:r>
          <a:r>
            <a:rPr lang="fr-FR" noProof="0" dirty="0">
              <a:latin typeface="Arial Black" panose="020B0A04020102020204" pitchFamily="34" charset="0"/>
            </a:rPr>
            <a:t> Classes</a:t>
          </a:r>
        </a:p>
      </dgm:t>
    </dgm:pt>
    <dgm:pt modelId="{20B5EC7E-E611-45BE-A495-7A9FC04993D8}" type="parTrans" cxnId="{2EC02773-A1B8-4048-9510-2D266406C27C}">
      <dgm:prSet/>
      <dgm:spPr/>
      <dgm:t>
        <a:bodyPr/>
        <a:lstStyle/>
        <a:p>
          <a:endParaRPr lang="fr-FR"/>
        </a:p>
      </dgm:t>
    </dgm:pt>
    <dgm:pt modelId="{9D57BA3C-A639-4809-84B4-FCEB5B7B52F3}" type="sibTrans" cxnId="{2EC02773-A1B8-4048-9510-2D266406C27C}">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64.16 %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35,24%</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55,11%</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20,65%</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EE174024-427A-42E5-9E0F-3D0CA83CD102}">
      <dgm:prSet/>
      <dgm:spPr/>
      <dgm:t>
        <a:bodyPr rtlCol="0"/>
        <a:lstStyle/>
        <a:p>
          <a:pPr algn="ctr" rtl="0"/>
          <a:r>
            <a:rPr lang="fr-FR" noProof="0" dirty="0">
              <a:latin typeface="Arial Black" panose="020B0A04020102020204" pitchFamily="34" charset="0"/>
            </a:rPr>
            <a:t>24,24%</a:t>
          </a:r>
        </a:p>
      </dgm:t>
    </dgm:pt>
    <dgm:pt modelId="{E6D576C0-5C1D-4850-B3D2-A57F66E2D93A}" type="parTrans" cxnId="{C8CF5013-97B4-4DBA-AD03-E9983628A757}">
      <dgm:prSet/>
      <dgm:spPr/>
      <dgm:t>
        <a:bodyPr/>
        <a:lstStyle/>
        <a:p>
          <a:endParaRPr lang="fr-FR"/>
        </a:p>
      </dgm:t>
    </dgm:pt>
    <dgm:pt modelId="{EC616C24-E08B-4F3E-BA08-F8AD377A0352}" type="sibTrans" cxnId="{C8CF5013-97B4-4DBA-AD03-E9983628A757}">
      <dgm:prSet/>
      <dgm:spPr/>
      <dgm:t>
        <a:bodyPr/>
        <a:lstStyle/>
        <a:p>
          <a:endParaRPr lang="fr-FR"/>
        </a:p>
      </dgm:t>
    </dgm:pt>
    <dgm:pt modelId="{929AC38B-CF1A-4F27-A823-23D4BA155C82}">
      <dgm:prSet/>
      <dgm:spPr/>
      <dgm:t>
        <a:bodyPr rtlCol="0"/>
        <a:lstStyle/>
        <a:p>
          <a:pPr algn="ctr" rtl="0"/>
          <a:r>
            <a:rPr lang="fr-FR" noProof="0" dirty="0">
              <a:latin typeface="Arial Black" panose="020B0A04020102020204" pitchFamily="34" charset="0"/>
            </a:rPr>
            <a:t>100%</a:t>
          </a:r>
        </a:p>
      </dgm:t>
    </dgm:pt>
    <dgm:pt modelId="{0BB95806-ECA1-4FC9-8D78-B4F3A8B0C65E}" type="parTrans" cxnId="{E187A702-D042-4552-BB3B-CAA375ED32E4}">
      <dgm:prSet/>
      <dgm:spPr/>
      <dgm:t>
        <a:bodyPr/>
        <a:lstStyle/>
        <a:p>
          <a:endParaRPr lang="fr-FR"/>
        </a:p>
      </dgm:t>
    </dgm:pt>
    <dgm:pt modelId="{3FC65487-FB38-4173-B4C8-D21D164862E0}" type="sibTrans" cxnId="{E187A702-D042-4552-BB3B-CAA375ED32E4}">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6">
        <dgm:presLayoutVars>
          <dgm:chMax val="0"/>
          <dgm:chPref val="0"/>
          <dgm:bulletEnabled val="1"/>
        </dgm:presLayoutVars>
      </dgm:prSet>
      <dgm:spPr/>
    </dgm:pt>
    <dgm:pt modelId="{56AE9293-9C08-4446-9BAE-69CDF0371112}" type="pres">
      <dgm:prSet presAssocID="{611E47AF-C61B-4BA4-844A-26AB3FDEEF30}" presName="parSh" presStyleLbl="node1" presStyleIdx="0" presStyleCnt="6"/>
      <dgm:spPr/>
    </dgm:pt>
    <dgm:pt modelId="{884CF67F-2F71-43A0-90CB-746C44327532}" type="pres">
      <dgm:prSet presAssocID="{611E47AF-C61B-4BA4-844A-26AB3FDEEF30}" presName="desTx" presStyleLbl="fgAcc1" presStyleIdx="0" presStyleCnt="6">
        <dgm:presLayoutVars>
          <dgm:bulletEnabled val="1"/>
        </dgm:presLayoutVars>
      </dgm:prSet>
      <dgm:spPr/>
    </dgm:pt>
    <dgm:pt modelId="{C4C97679-23C5-40BF-A606-35418D849A12}" type="pres">
      <dgm:prSet presAssocID="{8C1C84A3-A40E-46BD-8673-066A3E806E00}" presName="sibTrans" presStyleLbl="sibTrans2D1" presStyleIdx="0" presStyleCnt="5"/>
      <dgm:spPr/>
    </dgm:pt>
    <dgm:pt modelId="{E4AB5471-2D2C-49FB-A7C0-69C3827024A2}" type="pres">
      <dgm:prSet presAssocID="{8C1C84A3-A40E-46BD-8673-066A3E806E00}" presName="connTx" presStyleLbl="sibTrans2D1" presStyleIdx="0" presStyleCnt="5"/>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6">
        <dgm:presLayoutVars>
          <dgm:chMax val="0"/>
          <dgm:chPref val="0"/>
          <dgm:bulletEnabled val="1"/>
        </dgm:presLayoutVars>
      </dgm:prSet>
      <dgm:spPr/>
    </dgm:pt>
    <dgm:pt modelId="{3A6134A8-3C34-45DA-8131-3A256D123686}" type="pres">
      <dgm:prSet presAssocID="{1D42E346-F6FB-4880-9769-ADD02C578B5F}" presName="parSh" presStyleLbl="node1" presStyleIdx="1" presStyleCnt="6"/>
      <dgm:spPr/>
    </dgm:pt>
    <dgm:pt modelId="{6115F797-A6DE-4EF2-9CBB-FE74A6005419}" type="pres">
      <dgm:prSet presAssocID="{1D42E346-F6FB-4880-9769-ADD02C578B5F}" presName="desTx" presStyleLbl="fgAcc1" presStyleIdx="1" presStyleCnt="6">
        <dgm:presLayoutVars>
          <dgm:bulletEnabled val="1"/>
        </dgm:presLayoutVars>
      </dgm:prSet>
      <dgm:spPr/>
    </dgm:pt>
    <dgm:pt modelId="{A2B6F22B-BDC1-44C1-9C3B-C700746C91A0}" type="pres">
      <dgm:prSet presAssocID="{5E2EB3DE-59D3-4DA7-B4C7-BF4D2242D456}" presName="sibTrans" presStyleLbl="sibTrans2D1" presStyleIdx="1" presStyleCnt="5"/>
      <dgm:spPr/>
    </dgm:pt>
    <dgm:pt modelId="{A8A5EC74-4D50-4E95-9C51-90F5A06A9AE0}" type="pres">
      <dgm:prSet presAssocID="{5E2EB3DE-59D3-4DA7-B4C7-BF4D2242D456}" presName="connTx" presStyleLbl="sibTrans2D1" presStyleIdx="1" presStyleCnt="5"/>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6">
        <dgm:presLayoutVars>
          <dgm:chMax val="0"/>
          <dgm:chPref val="0"/>
          <dgm:bulletEnabled val="1"/>
        </dgm:presLayoutVars>
      </dgm:prSet>
      <dgm:spPr/>
    </dgm:pt>
    <dgm:pt modelId="{167E8E07-0355-4E64-8A37-C7708D85BD5E}" type="pres">
      <dgm:prSet presAssocID="{5DA95C0A-A1DC-413D-BDF4-CBAD197E4673}" presName="parSh" presStyleLbl="node1" presStyleIdx="2" presStyleCnt="6"/>
      <dgm:spPr/>
    </dgm:pt>
    <dgm:pt modelId="{35F3B485-83B7-47E9-858F-3F090B8421C6}" type="pres">
      <dgm:prSet presAssocID="{5DA95C0A-A1DC-413D-BDF4-CBAD197E4673}" presName="desTx" presStyleLbl="fgAcc1" presStyleIdx="2" presStyleCnt="6">
        <dgm:presLayoutVars>
          <dgm:bulletEnabled val="1"/>
        </dgm:presLayoutVars>
      </dgm:prSet>
      <dgm:spPr/>
    </dgm:pt>
    <dgm:pt modelId="{5BFC3974-B99D-4732-B5FE-FD9DFF09FDCE}" type="pres">
      <dgm:prSet presAssocID="{C1ABFCFD-878B-4AAF-BB24-024750031560}" presName="sibTrans" presStyleLbl="sibTrans2D1" presStyleIdx="2" presStyleCnt="5"/>
      <dgm:spPr/>
    </dgm:pt>
    <dgm:pt modelId="{198BB3D8-249F-467C-A32F-CDEA4B0E891A}" type="pres">
      <dgm:prSet presAssocID="{C1ABFCFD-878B-4AAF-BB24-024750031560}" presName="connTx" presStyleLbl="sibTrans2D1" presStyleIdx="2" presStyleCnt="5"/>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6">
        <dgm:presLayoutVars>
          <dgm:chMax val="0"/>
          <dgm:chPref val="0"/>
          <dgm:bulletEnabled val="1"/>
        </dgm:presLayoutVars>
      </dgm:prSet>
      <dgm:spPr/>
    </dgm:pt>
    <dgm:pt modelId="{43444179-3CDA-4973-9806-29FC915EF70B}" type="pres">
      <dgm:prSet presAssocID="{ADF04087-618C-4072-83C4-24559DCCD84E}" presName="parSh" presStyleLbl="node1" presStyleIdx="3" presStyleCnt="6"/>
      <dgm:spPr/>
    </dgm:pt>
    <dgm:pt modelId="{57C3B2E6-E44C-4B97-9554-296D76377A20}" type="pres">
      <dgm:prSet presAssocID="{ADF04087-618C-4072-83C4-24559DCCD84E}" presName="desTx" presStyleLbl="fgAcc1" presStyleIdx="3" presStyleCnt="6">
        <dgm:presLayoutVars>
          <dgm:bulletEnabled val="1"/>
        </dgm:presLayoutVars>
      </dgm:prSet>
      <dgm:spPr/>
    </dgm:pt>
    <dgm:pt modelId="{CEFC9E4F-B63C-426F-9D7C-B44DA4792C4B}" type="pres">
      <dgm:prSet presAssocID="{F3919A4B-A7E2-4336-9FBD-F87776F990E5}" presName="sibTrans" presStyleLbl="sibTrans2D1" presStyleIdx="3" presStyleCnt="5"/>
      <dgm:spPr/>
    </dgm:pt>
    <dgm:pt modelId="{BECCDB42-BF0D-465C-95F7-C5ED7B2E67DA}" type="pres">
      <dgm:prSet presAssocID="{F3919A4B-A7E2-4336-9FBD-F87776F990E5}" presName="connTx" presStyleLbl="sibTrans2D1" presStyleIdx="3" presStyleCnt="5"/>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6">
        <dgm:presLayoutVars>
          <dgm:chMax val="0"/>
          <dgm:chPref val="0"/>
          <dgm:bulletEnabled val="1"/>
        </dgm:presLayoutVars>
      </dgm:prSet>
      <dgm:spPr/>
    </dgm:pt>
    <dgm:pt modelId="{33DBDA82-995D-4A7B-9401-951000757382}" type="pres">
      <dgm:prSet presAssocID="{6586A170-8336-49FE-9FF0-D4AC77D95B19}" presName="parSh" presStyleLbl="node1" presStyleIdx="4" presStyleCnt="6"/>
      <dgm:spPr/>
    </dgm:pt>
    <dgm:pt modelId="{D2BD5CF2-F9F2-493B-B5FE-EC753E63780A}" type="pres">
      <dgm:prSet presAssocID="{6586A170-8336-49FE-9FF0-D4AC77D95B19}" presName="desTx" presStyleLbl="fgAcc1" presStyleIdx="4" presStyleCnt="6">
        <dgm:presLayoutVars>
          <dgm:bulletEnabled val="1"/>
        </dgm:presLayoutVars>
      </dgm:prSet>
      <dgm:spPr/>
    </dgm:pt>
    <dgm:pt modelId="{0335DF06-5D91-417C-9DCA-549A2B946184}" type="pres">
      <dgm:prSet presAssocID="{1E292716-B605-472A-A7AF-6DC7AE4CE6CD}" presName="sibTrans" presStyleLbl="sibTrans2D1" presStyleIdx="4" presStyleCnt="5"/>
      <dgm:spPr/>
    </dgm:pt>
    <dgm:pt modelId="{51C02FC2-D594-4949-BBB4-5B0F683E234C}" type="pres">
      <dgm:prSet presAssocID="{1E292716-B605-472A-A7AF-6DC7AE4CE6CD}" presName="connTx" presStyleLbl="sibTrans2D1" presStyleIdx="4" presStyleCnt="5"/>
      <dgm:spPr/>
    </dgm:pt>
    <dgm:pt modelId="{3984BEBC-ACBD-4898-9841-3A19790B4396}" type="pres">
      <dgm:prSet presAssocID="{FDEAF898-AF62-419E-9B15-AB5EC1BC97F9}" presName="composite" presStyleCnt="0"/>
      <dgm:spPr/>
    </dgm:pt>
    <dgm:pt modelId="{4A0F50E4-08D2-4E3B-8427-2D0D698CCFDC}" type="pres">
      <dgm:prSet presAssocID="{FDEAF898-AF62-419E-9B15-AB5EC1BC97F9}" presName="parTx" presStyleLbl="node1" presStyleIdx="4" presStyleCnt="6">
        <dgm:presLayoutVars>
          <dgm:chMax val="0"/>
          <dgm:chPref val="0"/>
          <dgm:bulletEnabled val="1"/>
        </dgm:presLayoutVars>
      </dgm:prSet>
      <dgm:spPr/>
    </dgm:pt>
    <dgm:pt modelId="{67A45E90-DEAE-48C5-B7C9-253B3AC5071B}" type="pres">
      <dgm:prSet presAssocID="{FDEAF898-AF62-419E-9B15-AB5EC1BC97F9}" presName="parSh" presStyleLbl="node1" presStyleIdx="5" presStyleCnt="6"/>
      <dgm:spPr/>
    </dgm:pt>
    <dgm:pt modelId="{D0BD5610-CC21-471B-B2BB-E9F264C5E730}" type="pres">
      <dgm:prSet presAssocID="{FDEAF898-AF62-419E-9B15-AB5EC1BC97F9}" presName="desTx" presStyleLbl="fgAcc1" presStyleIdx="5" presStyleCnt="6">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E187A702-D042-4552-BB3B-CAA375ED32E4}" srcId="{611E47AF-C61B-4BA4-844A-26AB3FDEEF30}" destId="{929AC38B-CF1A-4F27-A823-23D4BA155C82}" srcOrd="0" destOrd="0" parTransId="{0BB95806-ECA1-4FC9-8D78-B4F3A8B0C65E}" sibTransId="{3FC65487-FB38-4173-B4C8-D21D164862E0}"/>
    <dgm:cxn modelId="{D41DD903-95EF-4D48-8EDC-6A7A7F388C97}" srcId="{6586A170-8336-49FE-9FF0-D4AC77D95B19}" destId="{7F3214EA-57BF-4A7D-B55C-701188881C82}" srcOrd="0"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C8CF5013-97B4-4DBA-AD03-E9983628A757}" srcId="{FDEAF898-AF62-419E-9B15-AB5EC1BC97F9}" destId="{EE174024-427A-42E5-9E0F-3D0CA83CD102}" srcOrd="0" destOrd="0" parTransId="{E6D576C0-5C1D-4850-B3D2-A57F66E2D93A}" sibTransId="{EC616C24-E08B-4F3E-BA08-F8AD377A0352}"/>
    <dgm:cxn modelId="{50F3BB19-8F05-4163-AF29-863D588ADEDC}" srcId="{1D42E346-F6FB-4880-9769-ADD02C578B5F}" destId="{6FA63B2F-B249-452B-A005-BE35009DAF50}" srcOrd="0" destOrd="0" parTransId="{A9C11719-848D-467D-B52E-E2527017DA7A}" sibTransId="{43C1A6BD-FC1E-4128-AD6E-942805C80442}"/>
    <dgm:cxn modelId="{67A7FD28-DA5B-4136-A63A-BEF382326E08}" type="presOf" srcId="{FDEAF898-AF62-419E-9B15-AB5EC1BC97F9}" destId="{4A0F50E4-08D2-4E3B-8427-2D0D698CCFDC}" srcOrd="0" destOrd="0" presId="urn:microsoft.com/office/officeart/2005/8/layout/process3"/>
    <dgm:cxn modelId="{49B10629-E41F-4F75-B264-E6929DECF6D2}" type="presOf" srcId="{5DA95C0A-A1DC-413D-BDF4-CBAD197E4673}" destId="{A4209AF6-29A3-4A73-8BCC-FD5667E5B24A}" srcOrd="0" destOrd="0" presId="urn:microsoft.com/office/officeart/2005/8/layout/process3"/>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3DCA5F44-A548-4EEA-8FDB-09F939C2E5E7}" type="presOf" srcId="{929AC38B-CF1A-4F27-A823-23D4BA155C82}" destId="{884CF67F-2F71-43A0-90CB-746C44327532}"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2EC02773-A1B8-4048-9510-2D266406C27C}" srcId="{407ABB1E-CB69-44E5-8079-DB7F5955D926}" destId="{FDEAF898-AF62-419E-9B15-AB5EC1BC97F9}" srcOrd="5" destOrd="0" parTransId="{20B5EC7E-E611-45BE-A495-7A9FC04993D8}" sibTransId="{9D57BA3C-A639-4809-84B4-FCEB5B7B52F3}"/>
    <dgm:cxn modelId="{3C92947A-B1E7-47CA-A458-FF2504A235D8}" type="presOf" srcId="{FDEAF898-AF62-419E-9B15-AB5EC1BC97F9}" destId="{67A45E90-DEAE-48C5-B7C9-253B3AC5071B}"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758EF483-95FF-4CBE-BEA3-00E02C4DA24C}" type="presOf" srcId="{EE174024-427A-42E5-9E0F-3D0CA83CD102}" destId="{D0BD5610-CC21-471B-B2BB-E9F264C5E730}"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0287F986-EFD9-4BE1-ABF5-3A7770C8C99F}" type="presOf" srcId="{7F3214EA-57BF-4A7D-B55C-701188881C82}" destId="{D2BD5CF2-F9F2-493B-B5FE-EC753E63780A}"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935249D-C98D-4211-9FB5-D199ECDC69F3}" type="presOf" srcId="{6FA63B2F-B249-452B-A005-BE35009DAF50}" destId="{6115F797-A6DE-4EF2-9CBB-FE74A6005419}"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F67AC4CF-A6FF-47E5-99C4-73E480C273AD}" type="presOf" srcId="{7C04E8C8-D36B-46B4-B263-EE38D8A73A33}" destId="{57C3B2E6-E44C-4B97-9554-296D76377A20}" srcOrd="0" destOrd="0" presId="urn:microsoft.com/office/officeart/2005/8/layout/process3"/>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0F7E9CCC-5988-4C68-88CF-2AF10FCE3784}" type="presParOf" srcId="{0AED3C5B-10AD-4809-94A0-576F9D336B2F}" destId="{3984BEBC-ACBD-4898-9841-3A19790B4396}" srcOrd="10" destOrd="0" presId="urn:microsoft.com/office/officeart/2005/8/layout/process3"/>
    <dgm:cxn modelId="{9E9B1BB3-3149-4CBA-9CB8-242E9CB4142E}" type="presParOf" srcId="{3984BEBC-ACBD-4898-9841-3A19790B4396}" destId="{4A0F50E4-08D2-4E3B-8427-2D0D698CCFDC}" srcOrd="0" destOrd="0" presId="urn:microsoft.com/office/officeart/2005/8/layout/process3"/>
    <dgm:cxn modelId="{2C24085D-CC56-4D27-9AC2-7CB914C2429D}" type="presParOf" srcId="{3984BEBC-ACBD-4898-9841-3A19790B4396}" destId="{67A45E90-DEAE-48C5-B7C9-253B3AC5071B}" srcOrd="1" destOrd="0" presId="urn:microsoft.com/office/officeart/2005/8/layout/process3"/>
    <dgm:cxn modelId="{80AC1F0E-FA79-4266-AC45-18712E73A7A0}" type="presParOf" srcId="{3984BEBC-ACBD-4898-9841-3A19790B4396}" destId="{D0BD5610-CC21-471B-B2BB-E9F264C5E730}"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216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122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94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80 ou pas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136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56,48 %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43,52%</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62,96%</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45 Hommes survivant</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t>
        <a:bodyPr rtlCol="0"/>
        <a:lstStyle/>
        <a:p>
          <a:pPr algn="ctr" rtl="0"/>
          <a:r>
            <a:rPr lang="fr-FR" noProof="0" dirty="0">
              <a:latin typeface="Arial Black" panose="020B0A04020102020204" pitchFamily="34" charset="0"/>
            </a:rPr>
            <a:t>37,04%</a:t>
          </a:r>
        </a:p>
      </dgm:t>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t>
        <a:bodyPr rtlCol="0"/>
        <a:lstStyle/>
        <a:p>
          <a:pPr algn="ctr" rtl="0"/>
          <a:r>
            <a:rPr lang="fr-FR" noProof="0" dirty="0">
              <a:latin typeface="Arial Black" panose="020B0A04020102020204" pitchFamily="34" charset="0"/>
            </a:rPr>
            <a:t>77 ou pas</a:t>
          </a:r>
        </a:p>
      </dgm:t>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t>
        <a:bodyPr rtlCol="0"/>
        <a:lstStyle/>
        <a:p>
          <a:pPr algn="ctr" rtl="0"/>
          <a:r>
            <a:rPr lang="fr-FR" noProof="0" dirty="0">
              <a:latin typeface="Arial Black" panose="020B0A04020102020204" pitchFamily="34" charset="0"/>
            </a:rPr>
            <a:t>91 Survivante</a:t>
          </a:r>
        </a:p>
      </dgm:t>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t>
        <a:bodyPr rtlCol="0"/>
        <a:lstStyle/>
        <a:p>
          <a:pPr algn="ctr" rtl="0"/>
          <a:r>
            <a:rPr lang="fr-FR" noProof="0" dirty="0">
              <a:latin typeface="Arial Black" panose="020B0A04020102020204" pitchFamily="34" charset="0"/>
            </a:rPr>
            <a:t>3 ou pas</a:t>
          </a:r>
        </a:p>
      </dgm:t>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405310CA-C0B2-41FC-A8FC-247D8F34EFF1}">
      <dgm:prSet/>
      <dgm:spPr/>
      <dgm:t>
        <a:bodyPr rtlCol="0"/>
        <a:lstStyle/>
        <a:p>
          <a:pPr algn="ctr" rtl="0"/>
          <a:r>
            <a:rPr lang="fr-FR" noProof="0" dirty="0">
              <a:latin typeface="Arial Black" panose="020B0A04020102020204" pitchFamily="34" charset="0"/>
            </a:rPr>
            <a:t>24,24%</a:t>
          </a:r>
        </a:p>
      </dgm:t>
    </dgm:pt>
    <dgm:pt modelId="{92615FF3-0E69-4F46-BFCC-C0E85B4466C1}" type="parTrans" cxnId="{E8544DCB-216E-45CB-B492-C76E5C7876BE}">
      <dgm:prSet/>
      <dgm:spPr/>
      <dgm:t>
        <a:bodyPr/>
        <a:lstStyle/>
        <a:p>
          <a:endParaRPr lang="fr-FR"/>
        </a:p>
      </dgm:t>
    </dgm:pt>
    <dgm:pt modelId="{9C67CD7F-0B6B-4C9E-BA39-6306607B0C60}" type="sibTrans" cxnId="{E8544DCB-216E-45CB-B492-C76E5C7876BE}">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7">
        <dgm:presLayoutVars>
          <dgm:chMax val="0"/>
          <dgm:chPref val="0"/>
          <dgm:bulletEnabled val="1"/>
        </dgm:presLayoutVars>
      </dgm:prSet>
      <dgm:spPr/>
    </dgm:pt>
    <dgm:pt modelId="{56AE9293-9C08-4446-9BAE-69CDF0371112}" type="pres">
      <dgm:prSet presAssocID="{611E47AF-C61B-4BA4-844A-26AB3FDEEF30}" presName="parSh" presStyleLbl="node1" presStyleIdx="0" presStyleCnt="7"/>
      <dgm:spPr/>
    </dgm:pt>
    <dgm:pt modelId="{884CF67F-2F71-43A0-90CB-746C44327532}" type="pres">
      <dgm:prSet presAssocID="{611E47AF-C61B-4BA4-844A-26AB3FDEEF30}" presName="desTx" presStyleLbl="fgAcc1" presStyleIdx="0" presStyleCnt="7">
        <dgm:presLayoutVars>
          <dgm:bulletEnabled val="1"/>
        </dgm:presLayoutVars>
      </dgm:prSet>
      <dgm:spPr/>
    </dgm:pt>
    <dgm:pt modelId="{C4C97679-23C5-40BF-A606-35418D849A12}" type="pres">
      <dgm:prSet presAssocID="{8C1C84A3-A40E-46BD-8673-066A3E806E00}" presName="sibTrans" presStyleLbl="sibTrans2D1" presStyleIdx="0" presStyleCnt="6"/>
      <dgm:spPr/>
    </dgm:pt>
    <dgm:pt modelId="{E4AB5471-2D2C-49FB-A7C0-69C3827024A2}" type="pres">
      <dgm:prSet presAssocID="{8C1C84A3-A40E-46BD-8673-066A3E806E00}" presName="connTx" presStyleLbl="sibTrans2D1" presStyleIdx="0" presStyleCnt="6"/>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7">
        <dgm:presLayoutVars>
          <dgm:chMax val="0"/>
          <dgm:chPref val="0"/>
          <dgm:bulletEnabled val="1"/>
        </dgm:presLayoutVars>
      </dgm:prSet>
      <dgm:spPr/>
    </dgm:pt>
    <dgm:pt modelId="{3A6134A8-3C34-45DA-8131-3A256D123686}" type="pres">
      <dgm:prSet presAssocID="{1D42E346-F6FB-4880-9769-ADD02C578B5F}" presName="parSh" presStyleLbl="node1" presStyleIdx="1" presStyleCnt="7"/>
      <dgm:spPr/>
    </dgm:pt>
    <dgm:pt modelId="{6115F797-A6DE-4EF2-9CBB-FE74A6005419}" type="pres">
      <dgm:prSet presAssocID="{1D42E346-F6FB-4880-9769-ADD02C578B5F}" presName="desTx" presStyleLbl="fgAcc1" presStyleIdx="1" presStyleCnt="7">
        <dgm:presLayoutVars>
          <dgm:bulletEnabled val="1"/>
        </dgm:presLayoutVars>
      </dgm:prSet>
      <dgm:spPr/>
    </dgm:pt>
    <dgm:pt modelId="{A2B6F22B-BDC1-44C1-9C3B-C700746C91A0}" type="pres">
      <dgm:prSet presAssocID="{5E2EB3DE-59D3-4DA7-B4C7-BF4D2242D456}" presName="sibTrans" presStyleLbl="sibTrans2D1" presStyleIdx="1" presStyleCnt="6"/>
      <dgm:spPr/>
    </dgm:pt>
    <dgm:pt modelId="{A8A5EC74-4D50-4E95-9C51-90F5A06A9AE0}" type="pres">
      <dgm:prSet presAssocID="{5E2EB3DE-59D3-4DA7-B4C7-BF4D2242D456}" presName="connTx" presStyleLbl="sibTrans2D1" presStyleIdx="1" presStyleCnt="6"/>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7">
        <dgm:presLayoutVars>
          <dgm:chMax val="0"/>
          <dgm:chPref val="0"/>
          <dgm:bulletEnabled val="1"/>
        </dgm:presLayoutVars>
      </dgm:prSet>
      <dgm:spPr/>
    </dgm:pt>
    <dgm:pt modelId="{167E8E07-0355-4E64-8A37-C7708D85BD5E}" type="pres">
      <dgm:prSet presAssocID="{5DA95C0A-A1DC-413D-BDF4-CBAD197E4673}" presName="parSh" presStyleLbl="node1" presStyleIdx="2" presStyleCnt="7"/>
      <dgm:spPr/>
    </dgm:pt>
    <dgm:pt modelId="{35F3B485-83B7-47E9-858F-3F090B8421C6}" type="pres">
      <dgm:prSet presAssocID="{5DA95C0A-A1DC-413D-BDF4-CBAD197E4673}" presName="desTx" presStyleLbl="fgAcc1" presStyleIdx="2" presStyleCnt="7">
        <dgm:presLayoutVars>
          <dgm:bulletEnabled val="1"/>
        </dgm:presLayoutVars>
      </dgm:prSet>
      <dgm:spPr/>
    </dgm:pt>
    <dgm:pt modelId="{5BFC3974-B99D-4732-B5FE-FD9DFF09FDCE}" type="pres">
      <dgm:prSet presAssocID="{C1ABFCFD-878B-4AAF-BB24-024750031560}" presName="sibTrans" presStyleLbl="sibTrans2D1" presStyleIdx="2" presStyleCnt="6"/>
      <dgm:spPr/>
    </dgm:pt>
    <dgm:pt modelId="{198BB3D8-249F-467C-A32F-CDEA4B0E891A}" type="pres">
      <dgm:prSet presAssocID="{C1ABFCFD-878B-4AAF-BB24-024750031560}" presName="connTx" presStyleLbl="sibTrans2D1" presStyleIdx="2" presStyleCnt="6"/>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7">
        <dgm:presLayoutVars>
          <dgm:chMax val="0"/>
          <dgm:chPref val="0"/>
          <dgm:bulletEnabled val="1"/>
        </dgm:presLayoutVars>
      </dgm:prSet>
      <dgm:spPr/>
    </dgm:pt>
    <dgm:pt modelId="{43444179-3CDA-4973-9806-29FC915EF70B}" type="pres">
      <dgm:prSet presAssocID="{ADF04087-618C-4072-83C4-24559DCCD84E}" presName="parSh" presStyleLbl="node1" presStyleIdx="3" presStyleCnt="7"/>
      <dgm:spPr/>
    </dgm:pt>
    <dgm:pt modelId="{57C3B2E6-E44C-4B97-9554-296D76377A20}" type="pres">
      <dgm:prSet presAssocID="{ADF04087-618C-4072-83C4-24559DCCD84E}" presName="desTx" presStyleLbl="fgAcc1" presStyleIdx="3" presStyleCnt="7">
        <dgm:presLayoutVars>
          <dgm:bulletEnabled val="1"/>
        </dgm:presLayoutVars>
      </dgm:prSet>
      <dgm:spPr/>
    </dgm:pt>
    <dgm:pt modelId="{CEFC9E4F-B63C-426F-9D7C-B44DA4792C4B}" type="pres">
      <dgm:prSet presAssocID="{F3919A4B-A7E2-4336-9FBD-F87776F990E5}" presName="sibTrans" presStyleLbl="sibTrans2D1" presStyleIdx="3" presStyleCnt="6"/>
      <dgm:spPr/>
    </dgm:pt>
    <dgm:pt modelId="{BECCDB42-BF0D-465C-95F7-C5ED7B2E67DA}" type="pres">
      <dgm:prSet presAssocID="{F3919A4B-A7E2-4336-9FBD-F87776F990E5}" presName="connTx" presStyleLbl="sibTrans2D1" presStyleIdx="3" presStyleCnt="6"/>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7">
        <dgm:presLayoutVars>
          <dgm:chMax val="0"/>
          <dgm:chPref val="0"/>
          <dgm:bulletEnabled val="1"/>
        </dgm:presLayoutVars>
      </dgm:prSet>
      <dgm:spPr/>
    </dgm:pt>
    <dgm:pt modelId="{33DBDA82-995D-4A7B-9401-951000757382}" type="pres">
      <dgm:prSet presAssocID="{6586A170-8336-49FE-9FF0-D4AC77D95B19}" presName="parSh" presStyleLbl="node1" presStyleIdx="4" presStyleCnt="7"/>
      <dgm:spPr/>
    </dgm:pt>
    <dgm:pt modelId="{D2BD5CF2-F9F2-493B-B5FE-EC753E63780A}" type="pres">
      <dgm:prSet presAssocID="{6586A170-8336-49FE-9FF0-D4AC77D95B19}" presName="desTx" presStyleLbl="fgAcc1" presStyleIdx="4" presStyleCnt="7">
        <dgm:presLayoutVars>
          <dgm:bulletEnabled val="1"/>
        </dgm:presLayoutVars>
      </dgm:prSet>
      <dgm:spPr/>
    </dgm:pt>
    <dgm:pt modelId="{0335DF06-5D91-417C-9DCA-549A2B946184}" type="pres">
      <dgm:prSet presAssocID="{1E292716-B605-472A-A7AF-6DC7AE4CE6CD}" presName="sibTrans" presStyleLbl="sibTrans2D1" presStyleIdx="4" presStyleCnt="6"/>
      <dgm:spPr/>
    </dgm:pt>
    <dgm:pt modelId="{51C02FC2-D594-4949-BBB4-5B0F683E234C}" type="pres">
      <dgm:prSet presAssocID="{1E292716-B605-472A-A7AF-6DC7AE4CE6CD}" presName="connTx" presStyleLbl="sibTrans2D1" presStyleIdx="4" presStyleCnt="6"/>
      <dgm:spPr/>
    </dgm:pt>
    <dgm:pt modelId="{1EC6E1AB-0B63-4820-B045-4AC354F9E553}" type="pres">
      <dgm:prSet presAssocID="{7F3214EA-57BF-4A7D-B55C-701188881C82}" presName="composite" presStyleCnt="0"/>
      <dgm:spPr/>
    </dgm:pt>
    <dgm:pt modelId="{0121AFBA-6E89-40D2-89D1-A575B553E46E}" type="pres">
      <dgm:prSet presAssocID="{7F3214EA-57BF-4A7D-B55C-701188881C82}" presName="parTx" presStyleLbl="node1" presStyleIdx="4" presStyleCnt="7">
        <dgm:presLayoutVars>
          <dgm:chMax val="0"/>
          <dgm:chPref val="0"/>
          <dgm:bulletEnabled val="1"/>
        </dgm:presLayoutVars>
      </dgm:prSet>
      <dgm:spPr/>
    </dgm:pt>
    <dgm:pt modelId="{9C174F0F-509E-4422-9E47-1FD11B8BE6CB}" type="pres">
      <dgm:prSet presAssocID="{7F3214EA-57BF-4A7D-B55C-701188881C82}" presName="parSh" presStyleLbl="node1" presStyleIdx="5" presStyleCnt="7"/>
      <dgm:spPr/>
    </dgm:pt>
    <dgm:pt modelId="{CD93931D-C0DC-46CA-B1CD-438390C21AE1}" type="pres">
      <dgm:prSet presAssocID="{7F3214EA-57BF-4A7D-B55C-701188881C82}" presName="desTx" presStyleLbl="fgAcc1" presStyleIdx="5" presStyleCnt="7">
        <dgm:presLayoutVars>
          <dgm:bulletEnabled val="1"/>
        </dgm:presLayoutVars>
      </dgm:prSet>
      <dgm:spPr/>
    </dgm:pt>
    <dgm:pt modelId="{6696901A-5DCB-4470-AA3A-AF0641DD8039}" type="pres">
      <dgm:prSet presAssocID="{D1B23490-1E14-4BD2-BBEF-D81C4585D361}" presName="sibTrans" presStyleLbl="sibTrans2D1" presStyleIdx="5" presStyleCnt="6"/>
      <dgm:spPr/>
    </dgm:pt>
    <dgm:pt modelId="{D92B9712-8044-4CB0-9A85-F8E9CC6E38F5}" type="pres">
      <dgm:prSet presAssocID="{D1B23490-1E14-4BD2-BBEF-D81C4585D361}" presName="connTx" presStyleLbl="sibTrans2D1" presStyleIdx="5" presStyleCnt="6"/>
      <dgm:spPr/>
    </dgm:pt>
    <dgm:pt modelId="{B85757BB-7A06-4FDF-914A-2B693F048A8D}" type="pres">
      <dgm:prSet presAssocID="{B34DD685-6BE4-4421-B9DA-47AE832C7EAB}" presName="composite" presStyleCnt="0"/>
      <dgm:spPr/>
    </dgm:pt>
    <dgm:pt modelId="{6CA5D585-6FD6-47FA-846B-17FDEF16285C}" type="pres">
      <dgm:prSet presAssocID="{B34DD685-6BE4-4421-B9DA-47AE832C7EAB}" presName="parTx" presStyleLbl="node1" presStyleIdx="5" presStyleCnt="7">
        <dgm:presLayoutVars>
          <dgm:chMax val="0"/>
          <dgm:chPref val="0"/>
          <dgm:bulletEnabled val="1"/>
        </dgm:presLayoutVars>
      </dgm:prSet>
      <dgm:spPr/>
    </dgm:pt>
    <dgm:pt modelId="{6E7A9EB0-DBD8-4361-A243-56F88331B886}" type="pres">
      <dgm:prSet presAssocID="{B34DD685-6BE4-4421-B9DA-47AE832C7EAB}" presName="parSh" presStyleLbl="node1" presStyleIdx="6" presStyleCnt="7"/>
      <dgm:spPr/>
    </dgm:pt>
    <dgm:pt modelId="{2DC42BFF-FF52-4E99-941F-5D2CA03F97C1}" type="pres">
      <dgm:prSet presAssocID="{B34DD685-6BE4-4421-B9DA-47AE832C7EAB}" presName="desTx" presStyleLbl="fgAcc1" presStyleIdx="6" presStyleCnt="7">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D41DD903-95EF-4D48-8EDC-6A7A7F388C97}" srcId="{407ABB1E-CB69-44E5-8079-DB7F5955D926}" destId="{7F3214EA-57BF-4A7D-B55C-701188881C82}" srcOrd="5"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49B10629-E41F-4F75-B264-E6929DECF6D2}" type="presOf" srcId="{5DA95C0A-A1DC-413D-BDF4-CBAD197E4673}" destId="{A4209AF6-29A3-4A73-8BCC-FD5667E5B24A}" srcOrd="0" destOrd="0" presId="urn:microsoft.com/office/officeart/2005/8/layout/process3"/>
    <dgm:cxn modelId="{0535482B-778A-4447-BDBB-04E1AACD8918}" type="presOf" srcId="{D1B23490-1E14-4BD2-BBEF-D81C4585D361}" destId="{6696901A-5DCB-4470-AA3A-AF0641DD8039}" srcOrd="0" destOrd="0" presId="urn:microsoft.com/office/officeart/2005/8/layout/process3"/>
    <dgm:cxn modelId="{7D299632-C0DF-43C7-BB2F-04E568F1C403}" type="presOf" srcId="{B34DD685-6BE4-4421-B9DA-47AE832C7EAB}" destId="{6CA5D585-6FD6-47FA-846B-17FDEF16285C}" srcOrd="0" destOrd="0" presId="urn:microsoft.com/office/officeart/2005/8/layout/process3"/>
    <dgm:cxn modelId="{774FB93C-C406-4783-86AC-3055FC0088E3}" srcId="{407ABB1E-CB69-44E5-8079-DB7F5955D926}" destId="{B34DD685-6BE4-4421-B9DA-47AE832C7EAB}" srcOrd="6" destOrd="0" parTransId="{46F19894-8C13-4AC4-A700-137F8EB950B7}" sibTransId="{D9766CCB-160A-4E9E-89A4-CDF41C1D0CD0}"/>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5BEEBB77-4BD5-4677-8AEF-4C4EB39876E1}" type="presOf" srcId="{405310CA-C0B2-41FC-A8FC-247D8F34EFF1}" destId="{884CF67F-2F71-43A0-90CB-746C44327532}" srcOrd="0" destOrd="0" presId="urn:microsoft.com/office/officeart/2005/8/layout/process3"/>
    <dgm:cxn modelId="{47E06978-E8F4-4E14-8A02-FB6AFCA19CB1}" type="presOf" srcId="{7F3214EA-57BF-4A7D-B55C-701188881C82}" destId="{9C174F0F-509E-4422-9E47-1FD11B8BE6CB}" srcOrd="1" destOrd="0" presId="urn:microsoft.com/office/officeart/2005/8/layout/process3"/>
    <dgm:cxn modelId="{907DF478-1E94-46BC-A415-881A1C0DC96B}" srcId="{B34DD685-6BE4-4421-B9DA-47AE832C7EAB}" destId="{D1290286-5D76-43AC-824E-D1987840692F}" srcOrd="0" destOrd="0" parTransId="{8285C63D-53DA-4FC5-9511-A9A112E85336}" sibTransId="{80776CD3-E9BE-442A-A48F-C7AB37F483B4}"/>
    <dgm:cxn modelId="{7D92EE7B-F4A3-446D-BB31-DEDB3AC9FDC3}" type="presOf" srcId="{B34DD685-6BE4-4421-B9DA-47AE832C7EAB}" destId="{6E7A9EB0-DBD8-4361-A243-56F88331B886}"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99D22385-D700-4B09-AE8D-9705967CE02C}" type="presOf" srcId="{7F3214EA-57BF-4A7D-B55C-701188881C82}" destId="{0121AFBA-6E89-40D2-89D1-A575B553E46E}"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2BB5D694-5420-4416-90FE-4104F19FC0A2}" type="presOf" srcId="{D1B23490-1E14-4BD2-BBEF-D81C4585D361}" destId="{D92B9712-8044-4CB0-9A85-F8E9CC6E38F5}"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935249D-C98D-4211-9FB5-D199ECDC69F3}" type="presOf" srcId="{6FA63B2F-B249-452B-A005-BE35009DAF50}" destId="{6115F797-A6DE-4EF2-9CBB-FE74A6005419}" srcOrd="0" destOrd="0" presId="urn:microsoft.com/office/officeart/2005/8/layout/process3"/>
    <dgm:cxn modelId="{385311A1-7EB0-4FE8-AEFA-7C38067834D3}" type="presOf" srcId="{7C04E8C8-D36B-46B4-B263-EE38D8A73A33}" destId="{57C3B2E6-E44C-4B97-9554-296D76377A20}"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D28CE0CA-07EF-41F0-9DDC-BF4E4537751F}" type="presOf" srcId="{D1290286-5D76-43AC-824E-D1987840692F}" destId="{2DC42BFF-FF52-4E99-941F-5D2CA03F97C1}" srcOrd="0" destOrd="0" presId="urn:microsoft.com/office/officeart/2005/8/layout/process3"/>
    <dgm:cxn modelId="{E8544DCB-216E-45CB-B492-C76E5C7876BE}" srcId="{611E47AF-C61B-4BA4-844A-26AB3FDEEF30}" destId="{405310CA-C0B2-41FC-A8FC-247D8F34EFF1}" srcOrd="0" destOrd="0" parTransId="{92615FF3-0E69-4F46-BFCC-C0E85B4466C1}" sibTransId="{9C67CD7F-0B6B-4C9E-BA39-6306607B0C60}"/>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89F871E5-05F7-4C8A-AA66-F7E0BA7ABE52}" type="presOf" srcId="{1FA3504F-A0AF-4DD5-AB62-2C9FC0CAA5F7}" destId="{D2BD5CF2-F9F2-493B-B5FE-EC753E63780A}" srcOrd="0" destOrd="0" presId="urn:microsoft.com/office/officeart/2005/8/layout/process3"/>
    <dgm:cxn modelId="{D580D3E7-55B9-4D94-8B86-AF1B1DC27579}" srcId="{7F3214EA-57BF-4A7D-B55C-701188881C82}" destId="{E86AC289-7AD9-4F43-A6F4-995D24B066B0}" srcOrd="0" destOrd="0" parTransId="{A0F25F2C-2846-4A0F-8AD4-864669811379}" sibTransId="{99813940-96D1-4A54-B4A3-BB1C2CC20783}"/>
    <dgm:cxn modelId="{B3A175F0-8226-45C0-9D78-9A9D8C4738AA}" type="presOf" srcId="{E86AC289-7AD9-4F43-A6F4-995D24B066B0}" destId="{CD93931D-C0DC-46CA-B1CD-438390C21AE1}" srcOrd="0" destOrd="0" presId="urn:microsoft.com/office/officeart/2005/8/layout/process3"/>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112D9A1B-41D2-4E5D-8B5B-7947BB85C423}" type="presParOf" srcId="{0AED3C5B-10AD-4809-94A0-576F9D336B2F}" destId="{1EC6E1AB-0B63-4820-B045-4AC354F9E553}" srcOrd="10" destOrd="0" presId="urn:microsoft.com/office/officeart/2005/8/layout/process3"/>
    <dgm:cxn modelId="{3B20A92A-1595-4C75-B322-EC81B2655748}" type="presParOf" srcId="{1EC6E1AB-0B63-4820-B045-4AC354F9E553}" destId="{0121AFBA-6E89-40D2-89D1-A575B553E46E}" srcOrd="0" destOrd="0" presId="urn:microsoft.com/office/officeart/2005/8/layout/process3"/>
    <dgm:cxn modelId="{E57D9197-165E-44B0-A655-AF2307A69B40}" type="presParOf" srcId="{1EC6E1AB-0B63-4820-B045-4AC354F9E553}" destId="{9C174F0F-509E-4422-9E47-1FD11B8BE6CB}" srcOrd="1" destOrd="0" presId="urn:microsoft.com/office/officeart/2005/8/layout/process3"/>
    <dgm:cxn modelId="{D6A2F6F2-F0DC-4BAC-9282-AD563345C9A7}" type="presParOf" srcId="{1EC6E1AB-0B63-4820-B045-4AC354F9E553}" destId="{CD93931D-C0DC-46CA-B1CD-438390C21AE1}" srcOrd="2" destOrd="0" presId="urn:microsoft.com/office/officeart/2005/8/layout/process3"/>
    <dgm:cxn modelId="{1153F1DF-52B9-4298-A8AB-A76EDBE9908D}" type="presParOf" srcId="{0AED3C5B-10AD-4809-94A0-576F9D336B2F}" destId="{6696901A-5DCB-4470-AA3A-AF0641DD8039}" srcOrd="11" destOrd="0" presId="urn:microsoft.com/office/officeart/2005/8/layout/process3"/>
    <dgm:cxn modelId="{13C82F9A-F7BB-43EF-BA1C-CCE5E7699609}" type="presParOf" srcId="{6696901A-5DCB-4470-AA3A-AF0641DD8039}" destId="{D92B9712-8044-4CB0-9A85-F8E9CC6E38F5}" srcOrd="0" destOrd="0" presId="urn:microsoft.com/office/officeart/2005/8/layout/process3"/>
    <dgm:cxn modelId="{924CC2B2-4B4E-4FE6-8955-CCF1A622D82E}" type="presParOf" srcId="{0AED3C5B-10AD-4809-94A0-576F9D336B2F}" destId="{B85757BB-7A06-4FDF-914A-2B693F048A8D}" srcOrd="12" destOrd="0" presId="urn:microsoft.com/office/officeart/2005/8/layout/process3"/>
    <dgm:cxn modelId="{C134D507-99F5-49D1-B463-7BF0C19B762C}" type="presParOf" srcId="{B85757BB-7A06-4FDF-914A-2B693F048A8D}" destId="{6CA5D585-6FD6-47FA-846B-17FDEF16285C}" srcOrd="0" destOrd="0" presId="urn:microsoft.com/office/officeart/2005/8/layout/process3"/>
    <dgm:cxn modelId="{979CC138-97A2-479A-ABF4-A560556FFE23}" type="presParOf" srcId="{B85757BB-7A06-4FDF-914A-2B693F048A8D}" destId="{6E7A9EB0-DBD8-4361-A243-56F88331B886}" srcOrd="1" destOrd="0" presId="urn:microsoft.com/office/officeart/2005/8/layout/process3"/>
    <dgm:cxn modelId="{E6059DC9-029F-496C-A6AA-2B36CDEFDFBF}" type="presParOf" srcId="{B85757BB-7A06-4FDF-914A-2B693F048A8D}" destId="{2DC42BFF-FF52-4E99-941F-5D2CA03F97C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216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122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94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80 ou pas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136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56,48 %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43,52%</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62,96%</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45 Hommes survivant</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t>
        <a:bodyPr rtlCol="0"/>
        <a:lstStyle/>
        <a:p>
          <a:pPr algn="ctr" rtl="0"/>
          <a:r>
            <a:rPr lang="fr-FR" noProof="0" dirty="0">
              <a:latin typeface="Arial Black" panose="020B0A04020102020204" pitchFamily="34" charset="0"/>
            </a:rPr>
            <a:t>37,04%</a:t>
          </a:r>
        </a:p>
      </dgm:t>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t>
        <a:bodyPr rtlCol="0"/>
        <a:lstStyle/>
        <a:p>
          <a:pPr algn="ctr" rtl="0"/>
          <a:r>
            <a:rPr lang="fr-FR" noProof="0" dirty="0">
              <a:latin typeface="Arial Black" panose="020B0A04020102020204" pitchFamily="34" charset="0"/>
            </a:rPr>
            <a:t>77 ou pas</a:t>
          </a:r>
        </a:p>
      </dgm:t>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t>
        <a:bodyPr rtlCol="0"/>
        <a:lstStyle/>
        <a:p>
          <a:pPr algn="ctr" rtl="0"/>
          <a:r>
            <a:rPr lang="fr-FR" noProof="0" dirty="0">
              <a:latin typeface="Arial Black" panose="020B0A04020102020204" pitchFamily="34" charset="0"/>
            </a:rPr>
            <a:t>91 Survivante</a:t>
          </a:r>
        </a:p>
      </dgm:t>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t>
        <a:bodyPr rtlCol="0"/>
        <a:lstStyle/>
        <a:p>
          <a:pPr algn="ctr" rtl="0"/>
          <a:r>
            <a:rPr lang="fr-FR" noProof="0" dirty="0">
              <a:latin typeface="Arial Black" panose="020B0A04020102020204" pitchFamily="34" charset="0"/>
            </a:rPr>
            <a:t>3 ou pas</a:t>
          </a:r>
        </a:p>
      </dgm:t>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69DE1BFE-9660-4AF4-9315-BA63E56197AB}">
      <dgm:prSet/>
      <dgm:spPr/>
      <dgm:t>
        <a:bodyPr rtlCol="0"/>
        <a:lstStyle/>
        <a:p>
          <a:pPr algn="ctr" rtl="0"/>
          <a:r>
            <a:rPr lang="fr-FR" noProof="0" dirty="0">
              <a:latin typeface="Arial Black" panose="020B0A04020102020204" pitchFamily="34" charset="0"/>
            </a:rPr>
            <a:t>24,24%</a:t>
          </a:r>
        </a:p>
      </dgm:t>
    </dgm:pt>
    <dgm:pt modelId="{D2127174-BB40-4541-806B-A0338E39C617}" type="parTrans" cxnId="{0193AEE5-3601-4359-9A84-5C09A10964F1}">
      <dgm:prSet/>
      <dgm:spPr/>
      <dgm:t>
        <a:bodyPr/>
        <a:lstStyle/>
        <a:p>
          <a:endParaRPr lang="fr-FR"/>
        </a:p>
      </dgm:t>
    </dgm:pt>
    <dgm:pt modelId="{D7C765CC-227A-43FA-AEA8-006D4513ED51}" type="sibTrans" cxnId="{0193AEE5-3601-4359-9A84-5C09A10964F1}">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7">
        <dgm:presLayoutVars>
          <dgm:chMax val="0"/>
          <dgm:chPref val="0"/>
          <dgm:bulletEnabled val="1"/>
        </dgm:presLayoutVars>
      </dgm:prSet>
      <dgm:spPr/>
    </dgm:pt>
    <dgm:pt modelId="{56AE9293-9C08-4446-9BAE-69CDF0371112}" type="pres">
      <dgm:prSet presAssocID="{611E47AF-C61B-4BA4-844A-26AB3FDEEF30}" presName="parSh" presStyleLbl="node1" presStyleIdx="0" presStyleCnt="7"/>
      <dgm:spPr/>
    </dgm:pt>
    <dgm:pt modelId="{884CF67F-2F71-43A0-90CB-746C44327532}" type="pres">
      <dgm:prSet presAssocID="{611E47AF-C61B-4BA4-844A-26AB3FDEEF30}" presName="desTx" presStyleLbl="fgAcc1" presStyleIdx="0" presStyleCnt="7">
        <dgm:presLayoutVars>
          <dgm:bulletEnabled val="1"/>
        </dgm:presLayoutVars>
      </dgm:prSet>
      <dgm:spPr/>
    </dgm:pt>
    <dgm:pt modelId="{C4C97679-23C5-40BF-A606-35418D849A12}" type="pres">
      <dgm:prSet presAssocID="{8C1C84A3-A40E-46BD-8673-066A3E806E00}" presName="sibTrans" presStyleLbl="sibTrans2D1" presStyleIdx="0" presStyleCnt="6"/>
      <dgm:spPr/>
    </dgm:pt>
    <dgm:pt modelId="{E4AB5471-2D2C-49FB-A7C0-69C3827024A2}" type="pres">
      <dgm:prSet presAssocID="{8C1C84A3-A40E-46BD-8673-066A3E806E00}" presName="connTx" presStyleLbl="sibTrans2D1" presStyleIdx="0" presStyleCnt="6"/>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7">
        <dgm:presLayoutVars>
          <dgm:chMax val="0"/>
          <dgm:chPref val="0"/>
          <dgm:bulletEnabled val="1"/>
        </dgm:presLayoutVars>
      </dgm:prSet>
      <dgm:spPr/>
    </dgm:pt>
    <dgm:pt modelId="{3A6134A8-3C34-45DA-8131-3A256D123686}" type="pres">
      <dgm:prSet presAssocID="{1D42E346-F6FB-4880-9769-ADD02C578B5F}" presName="parSh" presStyleLbl="node1" presStyleIdx="1" presStyleCnt="7"/>
      <dgm:spPr/>
    </dgm:pt>
    <dgm:pt modelId="{6115F797-A6DE-4EF2-9CBB-FE74A6005419}" type="pres">
      <dgm:prSet presAssocID="{1D42E346-F6FB-4880-9769-ADD02C578B5F}" presName="desTx" presStyleLbl="fgAcc1" presStyleIdx="1" presStyleCnt="7">
        <dgm:presLayoutVars>
          <dgm:bulletEnabled val="1"/>
        </dgm:presLayoutVars>
      </dgm:prSet>
      <dgm:spPr/>
    </dgm:pt>
    <dgm:pt modelId="{A2B6F22B-BDC1-44C1-9C3B-C700746C91A0}" type="pres">
      <dgm:prSet presAssocID="{5E2EB3DE-59D3-4DA7-B4C7-BF4D2242D456}" presName="sibTrans" presStyleLbl="sibTrans2D1" presStyleIdx="1" presStyleCnt="6"/>
      <dgm:spPr/>
    </dgm:pt>
    <dgm:pt modelId="{A8A5EC74-4D50-4E95-9C51-90F5A06A9AE0}" type="pres">
      <dgm:prSet presAssocID="{5E2EB3DE-59D3-4DA7-B4C7-BF4D2242D456}" presName="connTx" presStyleLbl="sibTrans2D1" presStyleIdx="1" presStyleCnt="6"/>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7">
        <dgm:presLayoutVars>
          <dgm:chMax val="0"/>
          <dgm:chPref val="0"/>
          <dgm:bulletEnabled val="1"/>
        </dgm:presLayoutVars>
      </dgm:prSet>
      <dgm:spPr/>
    </dgm:pt>
    <dgm:pt modelId="{167E8E07-0355-4E64-8A37-C7708D85BD5E}" type="pres">
      <dgm:prSet presAssocID="{5DA95C0A-A1DC-413D-BDF4-CBAD197E4673}" presName="parSh" presStyleLbl="node1" presStyleIdx="2" presStyleCnt="7"/>
      <dgm:spPr/>
    </dgm:pt>
    <dgm:pt modelId="{35F3B485-83B7-47E9-858F-3F090B8421C6}" type="pres">
      <dgm:prSet presAssocID="{5DA95C0A-A1DC-413D-BDF4-CBAD197E4673}" presName="desTx" presStyleLbl="fgAcc1" presStyleIdx="2" presStyleCnt="7">
        <dgm:presLayoutVars>
          <dgm:bulletEnabled val="1"/>
        </dgm:presLayoutVars>
      </dgm:prSet>
      <dgm:spPr/>
    </dgm:pt>
    <dgm:pt modelId="{5BFC3974-B99D-4732-B5FE-FD9DFF09FDCE}" type="pres">
      <dgm:prSet presAssocID="{C1ABFCFD-878B-4AAF-BB24-024750031560}" presName="sibTrans" presStyleLbl="sibTrans2D1" presStyleIdx="2" presStyleCnt="6"/>
      <dgm:spPr/>
    </dgm:pt>
    <dgm:pt modelId="{198BB3D8-249F-467C-A32F-CDEA4B0E891A}" type="pres">
      <dgm:prSet presAssocID="{C1ABFCFD-878B-4AAF-BB24-024750031560}" presName="connTx" presStyleLbl="sibTrans2D1" presStyleIdx="2" presStyleCnt="6"/>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7">
        <dgm:presLayoutVars>
          <dgm:chMax val="0"/>
          <dgm:chPref val="0"/>
          <dgm:bulletEnabled val="1"/>
        </dgm:presLayoutVars>
      </dgm:prSet>
      <dgm:spPr/>
    </dgm:pt>
    <dgm:pt modelId="{43444179-3CDA-4973-9806-29FC915EF70B}" type="pres">
      <dgm:prSet presAssocID="{ADF04087-618C-4072-83C4-24559DCCD84E}" presName="parSh" presStyleLbl="node1" presStyleIdx="3" presStyleCnt="7"/>
      <dgm:spPr/>
    </dgm:pt>
    <dgm:pt modelId="{57C3B2E6-E44C-4B97-9554-296D76377A20}" type="pres">
      <dgm:prSet presAssocID="{ADF04087-618C-4072-83C4-24559DCCD84E}" presName="desTx" presStyleLbl="fgAcc1" presStyleIdx="3" presStyleCnt="7">
        <dgm:presLayoutVars>
          <dgm:bulletEnabled val="1"/>
        </dgm:presLayoutVars>
      </dgm:prSet>
      <dgm:spPr/>
    </dgm:pt>
    <dgm:pt modelId="{CEFC9E4F-B63C-426F-9D7C-B44DA4792C4B}" type="pres">
      <dgm:prSet presAssocID="{F3919A4B-A7E2-4336-9FBD-F87776F990E5}" presName="sibTrans" presStyleLbl="sibTrans2D1" presStyleIdx="3" presStyleCnt="6"/>
      <dgm:spPr/>
    </dgm:pt>
    <dgm:pt modelId="{BECCDB42-BF0D-465C-95F7-C5ED7B2E67DA}" type="pres">
      <dgm:prSet presAssocID="{F3919A4B-A7E2-4336-9FBD-F87776F990E5}" presName="connTx" presStyleLbl="sibTrans2D1" presStyleIdx="3" presStyleCnt="6"/>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7">
        <dgm:presLayoutVars>
          <dgm:chMax val="0"/>
          <dgm:chPref val="0"/>
          <dgm:bulletEnabled val="1"/>
        </dgm:presLayoutVars>
      </dgm:prSet>
      <dgm:spPr/>
    </dgm:pt>
    <dgm:pt modelId="{33DBDA82-995D-4A7B-9401-951000757382}" type="pres">
      <dgm:prSet presAssocID="{6586A170-8336-49FE-9FF0-D4AC77D95B19}" presName="parSh" presStyleLbl="node1" presStyleIdx="4" presStyleCnt="7"/>
      <dgm:spPr/>
    </dgm:pt>
    <dgm:pt modelId="{D2BD5CF2-F9F2-493B-B5FE-EC753E63780A}" type="pres">
      <dgm:prSet presAssocID="{6586A170-8336-49FE-9FF0-D4AC77D95B19}" presName="desTx" presStyleLbl="fgAcc1" presStyleIdx="4" presStyleCnt="7">
        <dgm:presLayoutVars>
          <dgm:bulletEnabled val="1"/>
        </dgm:presLayoutVars>
      </dgm:prSet>
      <dgm:spPr/>
    </dgm:pt>
    <dgm:pt modelId="{0335DF06-5D91-417C-9DCA-549A2B946184}" type="pres">
      <dgm:prSet presAssocID="{1E292716-B605-472A-A7AF-6DC7AE4CE6CD}" presName="sibTrans" presStyleLbl="sibTrans2D1" presStyleIdx="4" presStyleCnt="6"/>
      <dgm:spPr/>
    </dgm:pt>
    <dgm:pt modelId="{51C02FC2-D594-4949-BBB4-5B0F683E234C}" type="pres">
      <dgm:prSet presAssocID="{1E292716-B605-472A-A7AF-6DC7AE4CE6CD}" presName="connTx" presStyleLbl="sibTrans2D1" presStyleIdx="4" presStyleCnt="6"/>
      <dgm:spPr/>
    </dgm:pt>
    <dgm:pt modelId="{1EC6E1AB-0B63-4820-B045-4AC354F9E553}" type="pres">
      <dgm:prSet presAssocID="{7F3214EA-57BF-4A7D-B55C-701188881C82}" presName="composite" presStyleCnt="0"/>
      <dgm:spPr/>
    </dgm:pt>
    <dgm:pt modelId="{0121AFBA-6E89-40D2-89D1-A575B553E46E}" type="pres">
      <dgm:prSet presAssocID="{7F3214EA-57BF-4A7D-B55C-701188881C82}" presName="parTx" presStyleLbl="node1" presStyleIdx="4" presStyleCnt="7">
        <dgm:presLayoutVars>
          <dgm:chMax val="0"/>
          <dgm:chPref val="0"/>
          <dgm:bulletEnabled val="1"/>
        </dgm:presLayoutVars>
      </dgm:prSet>
      <dgm:spPr/>
    </dgm:pt>
    <dgm:pt modelId="{9C174F0F-509E-4422-9E47-1FD11B8BE6CB}" type="pres">
      <dgm:prSet presAssocID="{7F3214EA-57BF-4A7D-B55C-701188881C82}" presName="parSh" presStyleLbl="node1" presStyleIdx="5" presStyleCnt="7"/>
      <dgm:spPr/>
    </dgm:pt>
    <dgm:pt modelId="{CD93931D-C0DC-46CA-B1CD-438390C21AE1}" type="pres">
      <dgm:prSet presAssocID="{7F3214EA-57BF-4A7D-B55C-701188881C82}" presName="desTx" presStyleLbl="fgAcc1" presStyleIdx="5" presStyleCnt="7">
        <dgm:presLayoutVars>
          <dgm:bulletEnabled val="1"/>
        </dgm:presLayoutVars>
      </dgm:prSet>
      <dgm:spPr/>
    </dgm:pt>
    <dgm:pt modelId="{6696901A-5DCB-4470-AA3A-AF0641DD8039}" type="pres">
      <dgm:prSet presAssocID="{D1B23490-1E14-4BD2-BBEF-D81C4585D361}" presName="sibTrans" presStyleLbl="sibTrans2D1" presStyleIdx="5" presStyleCnt="6"/>
      <dgm:spPr/>
    </dgm:pt>
    <dgm:pt modelId="{D92B9712-8044-4CB0-9A85-F8E9CC6E38F5}" type="pres">
      <dgm:prSet presAssocID="{D1B23490-1E14-4BD2-BBEF-D81C4585D361}" presName="connTx" presStyleLbl="sibTrans2D1" presStyleIdx="5" presStyleCnt="6"/>
      <dgm:spPr/>
    </dgm:pt>
    <dgm:pt modelId="{B85757BB-7A06-4FDF-914A-2B693F048A8D}" type="pres">
      <dgm:prSet presAssocID="{B34DD685-6BE4-4421-B9DA-47AE832C7EAB}" presName="composite" presStyleCnt="0"/>
      <dgm:spPr/>
    </dgm:pt>
    <dgm:pt modelId="{6CA5D585-6FD6-47FA-846B-17FDEF16285C}" type="pres">
      <dgm:prSet presAssocID="{B34DD685-6BE4-4421-B9DA-47AE832C7EAB}" presName="parTx" presStyleLbl="node1" presStyleIdx="5" presStyleCnt="7">
        <dgm:presLayoutVars>
          <dgm:chMax val="0"/>
          <dgm:chPref val="0"/>
          <dgm:bulletEnabled val="1"/>
        </dgm:presLayoutVars>
      </dgm:prSet>
      <dgm:spPr/>
    </dgm:pt>
    <dgm:pt modelId="{6E7A9EB0-DBD8-4361-A243-56F88331B886}" type="pres">
      <dgm:prSet presAssocID="{B34DD685-6BE4-4421-B9DA-47AE832C7EAB}" presName="parSh" presStyleLbl="node1" presStyleIdx="6" presStyleCnt="7"/>
      <dgm:spPr/>
    </dgm:pt>
    <dgm:pt modelId="{2DC42BFF-FF52-4E99-941F-5D2CA03F97C1}" type="pres">
      <dgm:prSet presAssocID="{B34DD685-6BE4-4421-B9DA-47AE832C7EAB}" presName="desTx" presStyleLbl="fgAcc1" presStyleIdx="6" presStyleCnt="7">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D41DD903-95EF-4D48-8EDC-6A7A7F388C97}" srcId="{407ABB1E-CB69-44E5-8079-DB7F5955D926}" destId="{7F3214EA-57BF-4A7D-B55C-701188881C82}" srcOrd="5"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49B10629-E41F-4F75-B264-E6929DECF6D2}" type="presOf" srcId="{5DA95C0A-A1DC-413D-BDF4-CBAD197E4673}" destId="{A4209AF6-29A3-4A73-8BCC-FD5667E5B24A}" srcOrd="0" destOrd="0" presId="urn:microsoft.com/office/officeart/2005/8/layout/process3"/>
    <dgm:cxn modelId="{0535482B-778A-4447-BDBB-04E1AACD8918}" type="presOf" srcId="{D1B23490-1E14-4BD2-BBEF-D81C4585D361}" destId="{6696901A-5DCB-4470-AA3A-AF0641DD8039}" srcOrd="0" destOrd="0" presId="urn:microsoft.com/office/officeart/2005/8/layout/process3"/>
    <dgm:cxn modelId="{7D299632-C0DF-43C7-BB2F-04E568F1C403}" type="presOf" srcId="{B34DD685-6BE4-4421-B9DA-47AE832C7EAB}" destId="{6CA5D585-6FD6-47FA-846B-17FDEF16285C}" srcOrd="0" destOrd="0" presId="urn:microsoft.com/office/officeart/2005/8/layout/process3"/>
    <dgm:cxn modelId="{774FB93C-C406-4783-86AC-3055FC0088E3}" srcId="{407ABB1E-CB69-44E5-8079-DB7F5955D926}" destId="{B34DD685-6BE4-4421-B9DA-47AE832C7EAB}" srcOrd="6" destOrd="0" parTransId="{46F19894-8C13-4AC4-A700-137F8EB950B7}" sibTransId="{D9766CCB-160A-4E9E-89A4-CDF41C1D0CD0}"/>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47E06978-E8F4-4E14-8A02-FB6AFCA19CB1}" type="presOf" srcId="{7F3214EA-57BF-4A7D-B55C-701188881C82}" destId="{9C174F0F-509E-4422-9E47-1FD11B8BE6CB}" srcOrd="1" destOrd="0" presId="urn:microsoft.com/office/officeart/2005/8/layout/process3"/>
    <dgm:cxn modelId="{907DF478-1E94-46BC-A415-881A1C0DC96B}" srcId="{B34DD685-6BE4-4421-B9DA-47AE832C7EAB}" destId="{D1290286-5D76-43AC-824E-D1987840692F}" srcOrd="0" destOrd="0" parTransId="{8285C63D-53DA-4FC5-9511-A9A112E85336}" sibTransId="{80776CD3-E9BE-442A-A48F-C7AB37F483B4}"/>
    <dgm:cxn modelId="{7D92EE7B-F4A3-446D-BB31-DEDB3AC9FDC3}" type="presOf" srcId="{B34DD685-6BE4-4421-B9DA-47AE832C7EAB}" destId="{6E7A9EB0-DBD8-4361-A243-56F88331B886}"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99D22385-D700-4B09-AE8D-9705967CE02C}" type="presOf" srcId="{7F3214EA-57BF-4A7D-B55C-701188881C82}" destId="{0121AFBA-6E89-40D2-89D1-A575B553E46E}"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2BB5D694-5420-4416-90FE-4104F19FC0A2}" type="presOf" srcId="{D1B23490-1E14-4BD2-BBEF-D81C4585D361}" destId="{D92B9712-8044-4CB0-9A85-F8E9CC6E38F5}"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935249D-C98D-4211-9FB5-D199ECDC69F3}" type="presOf" srcId="{6FA63B2F-B249-452B-A005-BE35009DAF50}" destId="{6115F797-A6DE-4EF2-9CBB-FE74A6005419}" srcOrd="0" destOrd="0" presId="urn:microsoft.com/office/officeart/2005/8/layout/process3"/>
    <dgm:cxn modelId="{385311A1-7EB0-4FE8-AEFA-7C38067834D3}" type="presOf" srcId="{7C04E8C8-D36B-46B4-B263-EE38D8A73A33}" destId="{57C3B2E6-E44C-4B97-9554-296D76377A20}"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64CF6FBB-ACB2-4A14-84D2-5D384D2E7E6C}" type="presOf" srcId="{69DE1BFE-9660-4AF4-9315-BA63E56197AB}" destId="{884CF67F-2F71-43A0-90CB-746C44327532}" srcOrd="0"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D28CE0CA-07EF-41F0-9DDC-BF4E4537751F}" type="presOf" srcId="{D1290286-5D76-43AC-824E-D1987840692F}" destId="{2DC42BFF-FF52-4E99-941F-5D2CA03F97C1}" srcOrd="0" destOrd="0" presId="urn:microsoft.com/office/officeart/2005/8/layout/process3"/>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89F871E5-05F7-4C8A-AA66-F7E0BA7ABE52}" type="presOf" srcId="{1FA3504F-A0AF-4DD5-AB62-2C9FC0CAA5F7}" destId="{D2BD5CF2-F9F2-493B-B5FE-EC753E63780A}" srcOrd="0" destOrd="0" presId="urn:microsoft.com/office/officeart/2005/8/layout/process3"/>
    <dgm:cxn modelId="{0193AEE5-3601-4359-9A84-5C09A10964F1}" srcId="{611E47AF-C61B-4BA4-844A-26AB3FDEEF30}" destId="{69DE1BFE-9660-4AF4-9315-BA63E56197AB}" srcOrd="0" destOrd="0" parTransId="{D2127174-BB40-4541-806B-A0338E39C617}" sibTransId="{D7C765CC-227A-43FA-AEA8-006D4513ED51}"/>
    <dgm:cxn modelId="{D580D3E7-55B9-4D94-8B86-AF1B1DC27579}" srcId="{7F3214EA-57BF-4A7D-B55C-701188881C82}" destId="{E86AC289-7AD9-4F43-A6F4-995D24B066B0}" srcOrd="0" destOrd="0" parTransId="{A0F25F2C-2846-4A0F-8AD4-864669811379}" sibTransId="{99813940-96D1-4A54-B4A3-BB1C2CC20783}"/>
    <dgm:cxn modelId="{B3A175F0-8226-45C0-9D78-9A9D8C4738AA}" type="presOf" srcId="{E86AC289-7AD9-4F43-A6F4-995D24B066B0}" destId="{CD93931D-C0DC-46CA-B1CD-438390C21AE1}" srcOrd="0" destOrd="0" presId="urn:microsoft.com/office/officeart/2005/8/layout/process3"/>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112D9A1B-41D2-4E5D-8B5B-7947BB85C423}" type="presParOf" srcId="{0AED3C5B-10AD-4809-94A0-576F9D336B2F}" destId="{1EC6E1AB-0B63-4820-B045-4AC354F9E553}" srcOrd="10" destOrd="0" presId="urn:microsoft.com/office/officeart/2005/8/layout/process3"/>
    <dgm:cxn modelId="{3B20A92A-1595-4C75-B322-EC81B2655748}" type="presParOf" srcId="{1EC6E1AB-0B63-4820-B045-4AC354F9E553}" destId="{0121AFBA-6E89-40D2-89D1-A575B553E46E}" srcOrd="0" destOrd="0" presId="urn:microsoft.com/office/officeart/2005/8/layout/process3"/>
    <dgm:cxn modelId="{E57D9197-165E-44B0-A655-AF2307A69B40}" type="presParOf" srcId="{1EC6E1AB-0B63-4820-B045-4AC354F9E553}" destId="{9C174F0F-509E-4422-9E47-1FD11B8BE6CB}" srcOrd="1" destOrd="0" presId="urn:microsoft.com/office/officeart/2005/8/layout/process3"/>
    <dgm:cxn modelId="{D6A2F6F2-F0DC-4BAC-9282-AD563345C9A7}" type="presParOf" srcId="{1EC6E1AB-0B63-4820-B045-4AC354F9E553}" destId="{CD93931D-C0DC-46CA-B1CD-438390C21AE1}" srcOrd="2" destOrd="0" presId="urn:microsoft.com/office/officeart/2005/8/layout/process3"/>
    <dgm:cxn modelId="{1153F1DF-52B9-4298-A8AB-A76EDBE9908D}" type="presParOf" srcId="{0AED3C5B-10AD-4809-94A0-576F9D336B2F}" destId="{6696901A-5DCB-4470-AA3A-AF0641DD8039}" srcOrd="11" destOrd="0" presId="urn:microsoft.com/office/officeart/2005/8/layout/process3"/>
    <dgm:cxn modelId="{13C82F9A-F7BB-43EF-BA1C-CCE5E7699609}" type="presParOf" srcId="{6696901A-5DCB-4470-AA3A-AF0641DD8039}" destId="{D92B9712-8044-4CB0-9A85-F8E9CC6E38F5}" srcOrd="0" destOrd="0" presId="urn:microsoft.com/office/officeart/2005/8/layout/process3"/>
    <dgm:cxn modelId="{924CC2B2-4B4E-4FE6-8955-CCF1A622D82E}" type="presParOf" srcId="{0AED3C5B-10AD-4809-94A0-576F9D336B2F}" destId="{B85757BB-7A06-4FDF-914A-2B693F048A8D}" srcOrd="12" destOrd="0" presId="urn:microsoft.com/office/officeart/2005/8/layout/process3"/>
    <dgm:cxn modelId="{C134D507-99F5-49D1-B463-7BF0C19B762C}" type="presParOf" srcId="{B85757BB-7A06-4FDF-914A-2B693F048A8D}" destId="{6CA5D585-6FD6-47FA-846B-17FDEF16285C}" srcOrd="0" destOrd="0" presId="urn:microsoft.com/office/officeart/2005/8/layout/process3"/>
    <dgm:cxn modelId="{979CC138-97A2-479A-ABF4-A560556FFE23}" type="presParOf" srcId="{B85757BB-7A06-4FDF-914A-2B693F048A8D}" destId="{6E7A9EB0-DBD8-4361-A243-56F88331B886}" srcOrd="1" destOrd="0" presId="urn:microsoft.com/office/officeart/2005/8/layout/process3"/>
    <dgm:cxn modelId="{E6059DC9-029F-496C-A6AA-2B36CDEFDFBF}" type="presParOf" srcId="{B85757BB-7A06-4FDF-914A-2B693F048A8D}" destId="{2DC42BFF-FF52-4E99-941F-5D2CA03F97C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07ABB1E-CB69-44E5-8079-DB7F5955D926}" type="doc">
      <dgm:prSet loTypeId="urn:microsoft.com/office/officeart/2005/8/layout/process3" loCatId="process" qsTypeId="urn:microsoft.com/office/officeart/2005/8/quickstyle/simple2" qsCatId="simple" csTypeId="urn:microsoft.com/office/officeart/2005/8/colors/colorful2" csCatId="colorful" phldr="1"/>
      <dgm:spPr/>
      <dgm:t>
        <a:bodyPr rtlCol="0"/>
        <a:lstStyle/>
        <a:p>
          <a:pPr rtl="0"/>
          <a:endParaRPr lang="en-US"/>
        </a:p>
      </dgm:t>
    </dgm:pt>
    <dgm:pt modelId="{611E47AF-C61B-4BA4-844A-26AB3FDEEF30}">
      <dgm:prSet/>
      <dgm:spPr/>
      <dgm:t>
        <a:bodyPr rtlCol="0"/>
        <a:lstStyle/>
        <a:p>
          <a:pPr algn="ctr" rtl="0"/>
          <a:r>
            <a:rPr lang="fr-FR" noProof="0" dirty="0">
              <a:latin typeface="Arial Black" panose="020B0A04020102020204" pitchFamily="34" charset="0"/>
            </a:rPr>
            <a:t>184  Passagers</a:t>
          </a:r>
        </a:p>
      </dgm:t>
    </dgm:pt>
    <dgm:pt modelId="{687DC825-000F-4F8F-9621-019450C2E1B4}" type="parTrans" cxnId="{19564FD3-9555-4ACF-8413-DBE46FCAB590}">
      <dgm:prSet/>
      <dgm:spPr/>
      <dgm:t>
        <a:bodyPr rtlCol="0"/>
        <a:lstStyle/>
        <a:p>
          <a:pPr rtl="0"/>
          <a:endParaRPr lang="fr-FR" noProof="0" dirty="0"/>
        </a:p>
      </dgm:t>
    </dgm:pt>
    <dgm:pt modelId="{8C1C84A3-A40E-46BD-8673-066A3E806E00}" type="sibTrans" cxnId="{19564FD3-9555-4ACF-8413-DBE46FCAB590}">
      <dgm:prSet/>
      <dgm:spPr/>
      <dgm:t>
        <a:bodyPr rtlCol="0"/>
        <a:lstStyle/>
        <a:p>
          <a:pPr rtl="0"/>
          <a:endParaRPr lang="fr-FR" noProof="0" dirty="0"/>
        </a:p>
      </dgm:t>
    </dgm:pt>
    <dgm:pt modelId="{1D42E346-F6FB-4880-9769-ADD02C578B5F}">
      <dgm:prSet/>
      <dgm:spPr/>
      <dgm:t>
        <a:bodyPr rtlCol="0"/>
        <a:lstStyle/>
        <a:p>
          <a:pPr algn="ctr" rtl="0"/>
          <a:r>
            <a:rPr lang="fr-FR" noProof="0" dirty="0">
              <a:latin typeface="Arial Black" panose="020B0A04020102020204" pitchFamily="34" charset="0"/>
            </a:rPr>
            <a:t>108   Hommes</a:t>
          </a:r>
        </a:p>
      </dgm:t>
    </dgm:pt>
    <dgm:pt modelId="{F62778AA-580C-479D-8FE5-5B5E7069AB75}" type="parTrans" cxnId="{45A9E409-E878-48F1-BA6A-D5A6A3507984}">
      <dgm:prSet/>
      <dgm:spPr/>
      <dgm:t>
        <a:bodyPr rtlCol="0"/>
        <a:lstStyle/>
        <a:p>
          <a:pPr rtl="0"/>
          <a:endParaRPr lang="fr-FR" noProof="0" dirty="0"/>
        </a:p>
      </dgm:t>
    </dgm:pt>
    <dgm:pt modelId="{5E2EB3DE-59D3-4DA7-B4C7-BF4D2242D456}" type="sibTrans" cxnId="{45A9E409-E878-48F1-BA6A-D5A6A3507984}">
      <dgm:prSet/>
      <dgm:spPr/>
      <dgm:t>
        <a:bodyPr rtlCol="0"/>
        <a:lstStyle/>
        <a:p>
          <a:pPr rtl="0"/>
          <a:endParaRPr lang="fr-FR" noProof="0" dirty="0"/>
        </a:p>
      </dgm:t>
    </dgm:pt>
    <dgm:pt modelId="{5DA95C0A-A1DC-413D-BDF4-CBAD197E4673}">
      <dgm:prSet/>
      <dgm:spPr/>
      <dgm:t>
        <a:bodyPr rtlCol="0"/>
        <a:lstStyle/>
        <a:p>
          <a:pPr algn="ctr" rtl="0"/>
          <a:r>
            <a:rPr lang="fr-FR" noProof="0" dirty="0">
              <a:latin typeface="Arial Black" panose="020B0A04020102020204" pitchFamily="34" charset="0"/>
            </a:rPr>
            <a:t>76  Femmes</a:t>
          </a:r>
        </a:p>
      </dgm:t>
    </dgm:pt>
    <dgm:pt modelId="{3748892B-82BA-4A37-91DD-273EFF4A20F1}" type="parTrans" cxnId="{DE33BA09-F231-4377-A2F2-B2D22FF15755}">
      <dgm:prSet/>
      <dgm:spPr/>
      <dgm:t>
        <a:bodyPr rtlCol="0"/>
        <a:lstStyle/>
        <a:p>
          <a:pPr rtl="0"/>
          <a:endParaRPr lang="fr-FR" noProof="0" dirty="0"/>
        </a:p>
      </dgm:t>
    </dgm:pt>
    <dgm:pt modelId="{C1ABFCFD-878B-4AAF-BB24-024750031560}" type="sibTrans" cxnId="{DE33BA09-F231-4377-A2F2-B2D22FF15755}">
      <dgm:prSet/>
      <dgm:spPr/>
      <dgm:t>
        <a:bodyPr rtlCol="0"/>
        <a:lstStyle/>
        <a:p>
          <a:pPr rtl="0"/>
          <a:endParaRPr lang="fr-FR" noProof="0" dirty="0"/>
        </a:p>
      </dgm:t>
    </dgm:pt>
    <dgm:pt modelId="{6586A170-8336-49FE-9FF0-D4AC77D95B19}">
      <dgm:prSet/>
      <dgm:spPr/>
      <dgm:t>
        <a:bodyPr rtlCol="0"/>
        <a:lstStyle/>
        <a:p>
          <a:pPr algn="ctr" rtl="0"/>
          <a:r>
            <a:rPr lang="fr-FR" noProof="0" dirty="0">
              <a:latin typeface="Arial Black" panose="020B0A04020102020204" pitchFamily="34" charset="0"/>
            </a:rPr>
            <a:t>97 ou pas</a:t>
          </a:r>
        </a:p>
      </dgm:t>
    </dgm:pt>
    <dgm:pt modelId="{68734F2A-B49D-470B-94E9-B55A13F7CF60}" type="parTrans" cxnId="{BC3B057F-729F-4C56-8E95-4D5C509710E2}">
      <dgm:prSet/>
      <dgm:spPr/>
      <dgm:t>
        <a:bodyPr rtlCol="0"/>
        <a:lstStyle/>
        <a:p>
          <a:pPr rtl="0"/>
          <a:endParaRPr lang="fr-FR" noProof="0" dirty="0"/>
        </a:p>
      </dgm:t>
    </dgm:pt>
    <dgm:pt modelId="{1E292716-B605-472A-A7AF-6DC7AE4CE6CD}" type="sibTrans" cxnId="{BC3B057F-729F-4C56-8E95-4D5C509710E2}">
      <dgm:prSet/>
      <dgm:spPr/>
      <dgm:t>
        <a:bodyPr rtlCol="0"/>
        <a:lstStyle/>
        <a:p>
          <a:pPr rtl="0"/>
          <a:endParaRPr lang="fr-FR" noProof="0" dirty="0"/>
        </a:p>
      </dgm:t>
    </dgm:pt>
    <dgm:pt modelId="{ADF04087-618C-4072-83C4-24559DCCD84E}">
      <dgm:prSet/>
      <dgm:spPr/>
      <dgm:t>
        <a:bodyPr rtlCol="0"/>
        <a:lstStyle/>
        <a:p>
          <a:pPr algn="ctr" rtl="0"/>
          <a:r>
            <a:rPr lang="fr-FR" noProof="0" dirty="0">
              <a:latin typeface="Arial Black" panose="020B0A04020102020204" pitchFamily="34" charset="0"/>
            </a:rPr>
            <a:t> 87 Survivant</a:t>
          </a:r>
        </a:p>
      </dgm:t>
    </dgm:pt>
    <dgm:pt modelId="{14CE9D03-CDE1-418B-BD11-1ECF48230707}" type="parTrans" cxnId="{0E0B12E0-EA38-46BD-800B-E5CA096C2FA6}">
      <dgm:prSet/>
      <dgm:spPr/>
      <dgm:t>
        <a:bodyPr/>
        <a:lstStyle/>
        <a:p>
          <a:endParaRPr lang="fr-FR"/>
        </a:p>
      </dgm:t>
    </dgm:pt>
    <dgm:pt modelId="{F3919A4B-A7E2-4336-9FBD-F87776F990E5}" type="sibTrans" cxnId="{0E0B12E0-EA38-46BD-800B-E5CA096C2FA6}">
      <dgm:prSet/>
      <dgm:spPr/>
      <dgm:t>
        <a:bodyPr/>
        <a:lstStyle/>
        <a:p>
          <a:endParaRPr lang="fr-FR"/>
        </a:p>
      </dgm:t>
    </dgm:pt>
    <dgm:pt modelId="{6FA63B2F-B249-452B-A005-BE35009DAF50}">
      <dgm:prSet/>
      <dgm:spPr/>
      <dgm:t>
        <a:bodyPr rtlCol="0"/>
        <a:lstStyle/>
        <a:p>
          <a:pPr algn="ctr" rtl="0"/>
          <a:r>
            <a:rPr lang="fr-FR" noProof="0" dirty="0">
              <a:latin typeface="Arial Black" panose="020B0A04020102020204" pitchFamily="34" charset="0"/>
            </a:rPr>
            <a:t> 58,70 %</a:t>
          </a:r>
        </a:p>
      </dgm:t>
    </dgm:pt>
    <dgm:pt modelId="{A9C11719-848D-467D-B52E-E2527017DA7A}" type="parTrans" cxnId="{50F3BB19-8F05-4163-AF29-863D588ADEDC}">
      <dgm:prSet/>
      <dgm:spPr/>
      <dgm:t>
        <a:bodyPr/>
        <a:lstStyle/>
        <a:p>
          <a:endParaRPr lang="fr-FR"/>
        </a:p>
      </dgm:t>
    </dgm:pt>
    <dgm:pt modelId="{43C1A6BD-FC1E-4128-AD6E-942805C80442}" type="sibTrans" cxnId="{50F3BB19-8F05-4163-AF29-863D588ADEDC}">
      <dgm:prSet/>
      <dgm:spPr/>
      <dgm:t>
        <a:bodyPr/>
        <a:lstStyle/>
        <a:p>
          <a:endParaRPr lang="fr-FR"/>
        </a:p>
      </dgm:t>
    </dgm:pt>
    <dgm:pt modelId="{C0EB5394-BF3C-4769-B0F9-E9CE55BD78C4}">
      <dgm:prSet/>
      <dgm:spPr/>
      <dgm:t>
        <a:bodyPr rtlCol="0"/>
        <a:lstStyle/>
        <a:p>
          <a:pPr algn="ctr" rtl="0"/>
          <a:r>
            <a:rPr lang="fr-FR" noProof="0" dirty="0">
              <a:latin typeface="Arial Black" panose="020B0A04020102020204" pitchFamily="34" charset="0"/>
            </a:rPr>
            <a:t>41,30%</a:t>
          </a:r>
        </a:p>
      </dgm:t>
    </dgm:pt>
    <dgm:pt modelId="{3ADC49DF-5876-4BEA-B3A8-2073277FB8D6}" type="parTrans" cxnId="{B416B7CA-4CB5-4C31-959C-049EF2F84F04}">
      <dgm:prSet/>
      <dgm:spPr/>
      <dgm:t>
        <a:bodyPr/>
        <a:lstStyle/>
        <a:p>
          <a:endParaRPr lang="fr-FR"/>
        </a:p>
      </dgm:t>
    </dgm:pt>
    <dgm:pt modelId="{A1B1D5C0-27FD-4F5C-9653-B80E1A62275B}" type="sibTrans" cxnId="{B416B7CA-4CB5-4C31-959C-049EF2F84F04}">
      <dgm:prSet/>
      <dgm:spPr/>
      <dgm:t>
        <a:bodyPr/>
        <a:lstStyle/>
        <a:p>
          <a:endParaRPr lang="fr-FR"/>
        </a:p>
      </dgm:t>
    </dgm:pt>
    <dgm:pt modelId="{7C04E8C8-D36B-46B4-B263-EE38D8A73A33}">
      <dgm:prSet/>
      <dgm:spPr/>
      <dgm:t>
        <a:bodyPr rtlCol="0"/>
        <a:lstStyle/>
        <a:p>
          <a:pPr algn="ctr" rtl="0"/>
          <a:r>
            <a:rPr lang="fr-FR" noProof="0" dirty="0">
              <a:latin typeface="Arial Black" panose="020B0A04020102020204" pitchFamily="34" charset="0"/>
            </a:rPr>
            <a:t>47,28%</a:t>
          </a:r>
        </a:p>
      </dgm:t>
    </dgm:pt>
    <dgm:pt modelId="{ED5FAB76-3ADB-486B-B1FE-18444484531B}" type="parTrans" cxnId="{7980F24F-015B-4533-A89F-1C569574322C}">
      <dgm:prSet/>
      <dgm:spPr/>
      <dgm:t>
        <a:bodyPr/>
        <a:lstStyle/>
        <a:p>
          <a:endParaRPr lang="fr-FR"/>
        </a:p>
      </dgm:t>
    </dgm:pt>
    <dgm:pt modelId="{0981D1F4-E996-4C29-B476-F4DAAB473842}" type="sibTrans" cxnId="{7980F24F-015B-4533-A89F-1C569574322C}">
      <dgm:prSet/>
      <dgm:spPr/>
      <dgm:t>
        <a:bodyPr/>
        <a:lstStyle/>
        <a:p>
          <a:endParaRPr lang="fr-FR"/>
        </a:p>
      </dgm:t>
    </dgm:pt>
    <dgm:pt modelId="{7F3214EA-57BF-4A7D-B55C-701188881C82}">
      <dgm:prSet/>
      <dgm:spPr/>
      <dgm:t>
        <a:bodyPr rtlCol="0"/>
        <a:lstStyle/>
        <a:p>
          <a:pPr algn="ctr" rtl="0"/>
          <a:r>
            <a:rPr lang="fr-FR" noProof="0" dirty="0">
              <a:latin typeface="Arial Black" panose="020B0A04020102020204" pitchFamily="34" charset="0"/>
            </a:rPr>
            <a:t>17 Hommes survivant</a:t>
          </a:r>
        </a:p>
      </dgm:t>
    </dgm:pt>
    <dgm:pt modelId="{98F7FF55-F2C6-4116-917D-F4D13B1D3A41}" type="parTrans" cxnId="{D41DD903-95EF-4D48-8EDC-6A7A7F388C97}">
      <dgm:prSet/>
      <dgm:spPr/>
      <dgm:t>
        <a:bodyPr/>
        <a:lstStyle/>
        <a:p>
          <a:endParaRPr lang="fr-FR"/>
        </a:p>
      </dgm:t>
    </dgm:pt>
    <dgm:pt modelId="{D1B23490-1E14-4BD2-BBEF-D81C4585D361}" type="sibTrans" cxnId="{D41DD903-95EF-4D48-8EDC-6A7A7F388C97}">
      <dgm:prSet/>
      <dgm:spPr/>
      <dgm:t>
        <a:bodyPr/>
        <a:lstStyle/>
        <a:p>
          <a:endParaRPr lang="fr-FR"/>
        </a:p>
      </dgm:t>
    </dgm:pt>
    <dgm:pt modelId="{1FA3504F-A0AF-4DD5-AB62-2C9FC0CAA5F7}">
      <dgm:prSet/>
      <dgm:spPr/>
      <dgm:t>
        <a:bodyPr rtlCol="0"/>
        <a:lstStyle/>
        <a:p>
          <a:pPr algn="ctr" rtl="0"/>
          <a:r>
            <a:rPr lang="fr-FR" noProof="0" dirty="0">
              <a:latin typeface="Arial Black" panose="020B0A04020102020204" pitchFamily="34" charset="0"/>
            </a:rPr>
            <a:t>52,72%</a:t>
          </a:r>
        </a:p>
      </dgm:t>
    </dgm:pt>
    <dgm:pt modelId="{36C5887D-CBB1-4448-9D27-9AF142231CAD}" type="parTrans" cxnId="{EF6D2F0E-B453-462C-AC1E-F92DFA332C32}">
      <dgm:prSet/>
      <dgm:spPr/>
      <dgm:t>
        <a:bodyPr/>
        <a:lstStyle/>
        <a:p>
          <a:endParaRPr lang="fr-FR"/>
        </a:p>
      </dgm:t>
    </dgm:pt>
    <dgm:pt modelId="{5425936E-46F5-453E-9794-DAE79A9DEEF5}" type="sibTrans" cxnId="{EF6D2F0E-B453-462C-AC1E-F92DFA332C32}">
      <dgm:prSet/>
      <dgm:spPr/>
      <dgm:t>
        <a:bodyPr/>
        <a:lstStyle/>
        <a:p>
          <a:endParaRPr lang="fr-FR"/>
        </a:p>
      </dgm:t>
    </dgm:pt>
    <dgm:pt modelId="{E86AC289-7AD9-4F43-A6F4-995D24B066B0}">
      <dgm:prSet/>
      <dgm:spPr/>
      <dgm:t>
        <a:bodyPr rtlCol="0"/>
        <a:lstStyle/>
        <a:p>
          <a:pPr algn="ctr" rtl="0"/>
          <a:r>
            <a:rPr lang="fr-FR" noProof="0" dirty="0">
              <a:latin typeface="Arial Black" panose="020B0A04020102020204" pitchFamily="34" charset="0"/>
            </a:rPr>
            <a:t>91 ou pas</a:t>
          </a:r>
        </a:p>
      </dgm:t>
    </dgm:pt>
    <dgm:pt modelId="{A0F25F2C-2846-4A0F-8AD4-864669811379}" type="parTrans" cxnId="{D580D3E7-55B9-4D94-8B86-AF1B1DC27579}">
      <dgm:prSet/>
      <dgm:spPr/>
      <dgm:t>
        <a:bodyPr/>
        <a:lstStyle/>
        <a:p>
          <a:endParaRPr lang="fr-FR"/>
        </a:p>
      </dgm:t>
    </dgm:pt>
    <dgm:pt modelId="{99813940-96D1-4A54-B4A3-BB1C2CC20783}" type="sibTrans" cxnId="{D580D3E7-55B9-4D94-8B86-AF1B1DC27579}">
      <dgm:prSet/>
      <dgm:spPr/>
      <dgm:t>
        <a:bodyPr/>
        <a:lstStyle/>
        <a:p>
          <a:endParaRPr lang="fr-FR"/>
        </a:p>
      </dgm:t>
    </dgm:pt>
    <dgm:pt modelId="{B34DD685-6BE4-4421-B9DA-47AE832C7EAB}">
      <dgm:prSet/>
      <dgm:spPr/>
      <dgm:t>
        <a:bodyPr rtlCol="0"/>
        <a:lstStyle/>
        <a:p>
          <a:pPr algn="ctr" rtl="0"/>
          <a:r>
            <a:rPr lang="fr-FR" noProof="0" dirty="0">
              <a:latin typeface="Arial Black" panose="020B0A04020102020204" pitchFamily="34" charset="0"/>
            </a:rPr>
            <a:t>70 Survivante</a:t>
          </a:r>
        </a:p>
      </dgm:t>
    </dgm:pt>
    <dgm:pt modelId="{46F19894-8C13-4AC4-A700-137F8EB950B7}" type="parTrans" cxnId="{774FB93C-C406-4783-86AC-3055FC0088E3}">
      <dgm:prSet/>
      <dgm:spPr/>
      <dgm:t>
        <a:bodyPr/>
        <a:lstStyle/>
        <a:p>
          <a:endParaRPr lang="fr-FR"/>
        </a:p>
      </dgm:t>
    </dgm:pt>
    <dgm:pt modelId="{D9766CCB-160A-4E9E-89A4-CDF41C1D0CD0}" type="sibTrans" cxnId="{774FB93C-C406-4783-86AC-3055FC0088E3}">
      <dgm:prSet/>
      <dgm:spPr/>
      <dgm:t>
        <a:bodyPr/>
        <a:lstStyle/>
        <a:p>
          <a:endParaRPr lang="fr-FR"/>
        </a:p>
      </dgm:t>
    </dgm:pt>
    <dgm:pt modelId="{D1290286-5D76-43AC-824E-D1987840692F}">
      <dgm:prSet/>
      <dgm:spPr/>
      <dgm:t>
        <a:bodyPr rtlCol="0"/>
        <a:lstStyle/>
        <a:p>
          <a:pPr algn="ctr" rtl="0"/>
          <a:r>
            <a:rPr lang="fr-FR" noProof="0" dirty="0">
              <a:latin typeface="Arial Black" panose="020B0A04020102020204" pitchFamily="34" charset="0"/>
            </a:rPr>
            <a:t>6 ou pas</a:t>
          </a:r>
        </a:p>
      </dgm:t>
    </dgm:pt>
    <dgm:pt modelId="{8285C63D-53DA-4FC5-9511-A9A112E85336}" type="parTrans" cxnId="{907DF478-1E94-46BC-A415-881A1C0DC96B}">
      <dgm:prSet/>
      <dgm:spPr/>
      <dgm:t>
        <a:bodyPr/>
        <a:lstStyle/>
        <a:p>
          <a:endParaRPr lang="fr-FR"/>
        </a:p>
      </dgm:t>
    </dgm:pt>
    <dgm:pt modelId="{80776CD3-E9BE-442A-A48F-C7AB37F483B4}" type="sibTrans" cxnId="{907DF478-1E94-46BC-A415-881A1C0DC96B}">
      <dgm:prSet/>
      <dgm:spPr/>
      <dgm:t>
        <a:bodyPr/>
        <a:lstStyle/>
        <a:p>
          <a:endParaRPr lang="fr-FR"/>
        </a:p>
      </dgm:t>
    </dgm:pt>
    <dgm:pt modelId="{D14A10C7-7D71-4230-B3CD-9FD9F5CECF2B}">
      <dgm:prSet/>
      <dgm:spPr/>
      <dgm:t>
        <a:bodyPr rtlCol="0"/>
        <a:lstStyle/>
        <a:p>
          <a:pPr algn="ctr" rtl="0"/>
          <a:r>
            <a:rPr lang="fr-FR" noProof="0" dirty="0">
              <a:latin typeface="Arial Black" panose="020B0A04020102020204" pitchFamily="34" charset="0"/>
            </a:rPr>
            <a:t>20,65%</a:t>
          </a:r>
        </a:p>
      </dgm:t>
    </dgm:pt>
    <dgm:pt modelId="{5DDF3CDE-AE70-4773-A3DA-451FC2FA47CF}" type="parTrans" cxnId="{0C8A3A9C-A8A1-4A2B-BF34-A0F4C9A30926}">
      <dgm:prSet/>
      <dgm:spPr/>
      <dgm:t>
        <a:bodyPr/>
        <a:lstStyle/>
        <a:p>
          <a:endParaRPr lang="fr-FR"/>
        </a:p>
      </dgm:t>
    </dgm:pt>
    <dgm:pt modelId="{F9B4EDC1-DA19-48A4-A194-5A02896C3211}" type="sibTrans" cxnId="{0C8A3A9C-A8A1-4A2B-BF34-A0F4C9A30926}">
      <dgm:prSet/>
      <dgm:spPr/>
      <dgm:t>
        <a:bodyPr/>
        <a:lstStyle/>
        <a:p>
          <a:endParaRPr lang="fr-FR"/>
        </a:p>
      </dgm:t>
    </dgm:pt>
    <dgm:pt modelId="{0AED3C5B-10AD-4809-94A0-576F9D336B2F}" type="pres">
      <dgm:prSet presAssocID="{407ABB1E-CB69-44E5-8079-DB7F5955D926}" presName="linearFlow" presStyleCnt="0">
        <dgm:presLayoutVars>
          <dgm:dir/>
          <dgm:animLvl val="lvl"/>
          <dgm:resizeHandles val="exact"/>
        </dgm:presLayoutVars>
      </dgm:prSet>
      <dgm:spPr/>
    </dgm:pt>
    <dgm:pt modelId="{D68C080A-F25C-4EE4-AD56-45FA929087EE}" type="pres">
      <dgm:prSet presAssocID="{611E47AF-C61B-4BA4-844A-26AB3FDEEF30}" presName="composite" presStyleCnt="0"/>
      <dgm:spPr/>
    </dgm:pt>
    <dgm:pt modelId="{05AB3176-E935-4460-9D5F-4E21604E488C}" type="pres">
      <dgm:prSet presAssocID="{611E47AF-C61B-4BA4-844A-26AB3FDEEF30}" presName="parTx" presStyleLbl="node1" presStyleIdx="0" presStyleCnt="7">
        <dgm:presLayoutVars>
          <dgm:chMax val="0"/>
          <dgm:chPref val="0"/>
          <dgm:bulletEnabled val="1"/>
        </dgm:presLayoutVars>
      </dgm:prSet>
      <dgm:spPr/>
    </dgm:pt>
    <dgm:pt modelId="{56AE9293-9C08-4446-9BAE-69CDF0371112}" type="pres">
      <dgm:prSet presAssocID="{611E47AF-C61B-4BA4-844A-26AB3FDEEF30}" presName="parSh" presStyleLbl="node1" presStyleIdx="0" presStyleCnt="7"/>
      <dgm:spPr/>
    </dgm:pt>
    <dgm:pt modelId="{884CF67F-2F71-43A0-90CB-746C44327532}" type="pres">
      <dgm:prSet presAssocID="{611E47AF-C61B-4BA4-844A-26AB3FDEEF30}" presName="desTx" presStyleLbl="fgAcc1" presStyleIdx="0" presStyleCnt="7">
        <dgm:presLayoutVars>
          <dgm:bulletEnabled val="1"/>
        </dgm:presLayoutVars>
      </dgm:prSet>
      <dgm:spPr/>
    </dgm:pt>
    <dgm:pt modelId="{C4C97679-23C5-40BF-A606-35418D849A12}" type="pres">
      <dgm:prSet presAssocID="{8C1C84A3-A40E-46BD-8673-066A3E806E00}" presName="sibTrans" presStyleLbl="sibTrans2D1" presStyleIdx="0" presStyleCnt="6"/>
      <dgm:spPr/>
    </dgm:pt>
    <dgm:pt modelId="{E4AB5471-2D2C-49FB-A7C0-69C3827024A2}" type="pres">
      <dgm:prSet presAssocID="{8C1C84A3-A40E-46BD-8673-066A3E806E00}" presName="connTx" presStyleLbl="sibTrans2D1" presStyleIdx="0" presStyleCnt="6"/>
      <dgm:spPr/>
    </dgm:pt>
    <dgm:pt modelId="{BBD6813B-89D8-47D3-A1AA-0200A7905410}" type="pres">
      <dgm:prSet presAssocID="{1D42E346-F6FB-4880-9769-ADD02C578B5F}" presName="composite" presStyleCnt="0"/>
      <dgm:spPr/>
    </dgm:pt>
    <dgm:pt modelId="{4FAF5A0E-591A-437B-984D-DCB51DBE509D}" type="pres">
      <dgm:prSet presAssocID="{1D42E346-F6FB-4880-9769-ADD02C578B5F}" presName="parTx" presStyleLbl="node1" presStyleIdx="0" presStyleCnt="7">
        <dgm:presLayoutVars>
          <dgm:chMax val="0"/>
          <dgm:chPref val="0"/>
          <dgm:bulletEnabled val="1"/>
        </dgm:presLayoutVars>
      </dgm:prSet>
      <dgm:spPr/>
    </dgm:pt>
    <dgm:pt modelId="{3A6134A8-3C34-45DA-8131-3A256D123686}" type="pres">
      <dgm:prSet presAssocID="{1D42E346-F6FB-4880-9769-ADD02C578B5F}" presName="parSh" presStyleLbl="node1" presStyleIdx="1" presStyleCnt="7"/>
      <dgm:spPr/>
    </dgm:pt>
    <dgm:pt modelId="{6115F797-A6DE-4EF2-9CBB-FE74A6005419}" type="pres">
      <dgm:prSet presAssocID="{1D42E346-F6FB-4880-9769-ADD02C578B5F}" presName="desTx" presStyleLbl="fgAcc1" presStyleIdx="1" presStyleCnt="7">
        <dgm:presLayoutVars>
          <dgm:bulletEnabled val="1"/>
        </dgm:presLayoutVars>
      </dgm:prSet>
      <dgm:spPr/>
    </dgm:pt>
    <dgm:pt modelId="{A2B6F22B-BDC1-44C1-9C3B-C700746C91A0}" type="pres">
      <dgm:prSet presAssocID="{5E2EB3DE-59D3-4DA7-B4C7-BF4D2242D456}" presName="sibTrans" presStyleLbl="sibTrans2D1" presStyleIdx="1" presStyleCnt="6"/>
      <dgm:spPr/>
    </dgm:pt>
    <dgm:pt modelId="{A8A5EC74-4D50-4E95-9C51-90F5A06A9AE0}" type="pres">
      <dgm:prSet presAssocID="{5E2EB3DE-59D3-4DA7-B4C7-BF4D2242D456}" presName="connTx" presStyleLbl="sibTrans2D1" presStyleIdx="1" presStyleCnt="6"/>
      <dgm:spPr/>
    </dgm:pt>
    <dgm:pt modelId="{307760D6-6352-4D8B-AE8E-5A6721112E4F}" type="pres">
      <dgm:prSet presAssocID="{5DA95C0A-A1DC-413D-BDF4-CBAD197E4673}" presName="composite" presStyleCnt="0"/>
      <dgm:spPr/>
    </dgm:pt>
    <dgm:pt modelId="{A4209AF6-29A3-4A73-8BCC-FD5667E5B24A}" type="pres">
      <dgm:prSet presAssocID="{5DA95C0A-A1DC-413D-BDF4-CBAD197E4673}" presName="parTx" presStyleLbl="node1" presStyleIdx="1" presStyleCnt="7">
        <dgm:presLayoutVars>
          <dgm:chMax val="0"/>
          <dgm:chPref val="0"/>
          <dgm:bulletEnabled val="1"/>
        </dgm:presLayoutVars>
      </dgm:prSet>
      <dgm:spPr/>
    </dgm:pt>
    <dgm:pt modelId="{167E8E07-0355-4E64-8A37-C7708D85BD5E}" type="pres">
      <dgm:prSet presAssocID="{5DA95C0A-A1DC-413D-BDF4-CBAD197E4673}" presName="parSh" presStyleLbl="node1" presStyleIdx="2" presStyleCnt="7"/>
      <dgm:spPr/>
    </dgm:pt>
    <dgm:pt modelId="{35F3B485-83B7-47E9-858F-3F090B8421C6}" type="pres">
      <dgm:prSet presAssocID="{5DA95C0A-A1DC-413D-BDF4-CBAD197E4673}" presName="desTx" presStyleLbl="fgAcc1" presStyleIdx="2" presStyleCnt="7">
        <dgm:presLayoutVars>
          <dgm:bulletEnabled val="1"/>
        </dgm:presLayoutVars>
      </dgm:prSet>
      <dgm:spPr/>
    </dgm:pt>
    <dgm:pt modelId="{5BFC3974-B99D-4732-B5FE-FD9DFF09FDCE}" type="pres">
      <dgm:prSet presAssocID="{C1ABFCFD-878B-4AAF-BB24-024750031560}" presName="sibTrans" presStyleLbl="sibTrans2D1" presStyleIdx="2" presStyleCnt="6"/>
      <dgm:spPr/>
    </dgm:pt>
    <dgm:pt modelId="{198BB3D8-249F-467C-A32F-CDEA4B0E891A}" type="pres">
      <dgm:prSet presAssocID="{C1ABFCFD-878B-4AAF-BB24-024750031560}" presName="connTx" presStyleLbl="sibTrans2D1" presStyleIdx="2" presStyleCnt="6"/>
      <dgm:spPr/>
    </dgm:pt>
    <dgm:pt modelId="{0C11D16B-66A8-4029-A248-FDF977DBE657}" type="pres">
      <dgm:prSet presAssocID="{ADF04087-618C-4072-83C4-24559DCCD84E}" presName="composite" presStyleCnt="0"/>
      <dgm:spPr/>
    </dgm:pt>
    <dgm:pt modelId="{2D54DA7E-361D-46C4-BC13-3779FAA86185}" type="pres">
      <dgm:prSet presAssocID="{ADF04087-618C-4072-83C4-24559DCCD84E}" presName="parTx" presStyleLbl="node1" presStyleIdx="2" presStyleCnt="7">
        <dgm:presLayoutVars>
          <dgm:chMax val="0"/>
          <dgm:chPref val="0"/>
          <dgm:bulletEnabled val="1"/>
        </dgm:presLayoutVars>
      </dgm:prSet>
      <dgm:spPr/>
    </dgm:pt>
    <dgm:pt modelId="{43444179-3CDA-4973-9806-29FC915EF70B}" type="pres">
      <dgm:prSet presAssocID="{ADF04087-618C-4072-83C4-24559DCCD84E}" presName="parSh" presStyleLbl="node1" presStyleIdx="3" presStyleCnt="7"/>
      <dgm:spPr/>
    </dgm:pt>
    <dgm:pt modelId="{57C3B2E6-E44C-4B97-9554-296D76377A20}" type="pres">
      <dgm:prSet presAssocID="{ADF04087-618C-4072-83C4-24559DCCD84E}" presName="desTx" presStyleLbl="fgAcc1" presStyleIdx="3" presStyleCnt="7">
        <dgm:presLayoutVars>
          <dgm:bulletEnabled val="1"/>
        </dgm:presLayoutVars>
      </dgm:prSet>
      <dgm:spPr/>
    </dgm:pt>
    <dgm:pt modelId="{CEFC9E4F-B63C-426F-9D7C-B44DA4792C4B}" type="pres">
      <dgm:prSet presAssocID="{F3919A4B-A7E2-4336-9FBD-F87776F990E5}" presName="sibTrans" presStyleLbl="sibTrans2D1" presStyleIdx="3" presStyleCnt="6"/>
      <dgm:spPr/>
    </dgm:pt>
    <dgm:pt modelId="{BECCDB42-BF0D-465C-95F7-C5ED7B2E67DA}" type="pres">
      <dgm:prSet presAssocID="{F3919A4B-A7E2-4336-9FBD-F87776F990E5}" presName="connTx" presStyleLbl="sibTrans2D1" presStyleIdx="3" presStyleCnt="6"/>
      <dgm:spPr/>
    </dgm:pt>
    <dgm:pt modelId="{6F63DFC1-79FB-460C-9323-0DECCA88116D}" type="pres">
      <dgm:prSet presAssocID="{6586A170-8336-49FE-9FF0-D4AC77D95B19}" presName="composite" presStyleCnt="0"/>
      <dgm:spPr/>
    </dgm:pt>
    <dgm:pt modelId="{2BB1C5BF-09B3-47EC-B6E1-BD6580184097}" type="pres">
      <dgm:prSet presAssocID="{6586A170-8336-49FE-9FF0-D4AC77D95B19}" presName="parTx" presStyleLbl="node1" presStyleIdx="3" presStyleCnt="7">
        <dgm:presLayoutVars>
          <dgm:chMax val="0"/>
          <dgm:chPref val="0"/>
          <dgm:bulletEnabled val="1"/>
        </dgm:presLayoutVars>
      </dgm:prSet>
      <dgm:spPr/>
    </dgm:pt>
    <dgm:pt modelId="{33DBDA82-995D-4A7B-9401-951000757382}" type="pres">
      <dgm:prSet presAssocID="{6586A170-8336-49FE-9FF0-D4AC77D95B19}" presName="parSh" presStyleLbl="node1" presStyleIdx="4" presStyleCnt="7"/>
      <dgm:spPr/>
    </dgm:pt>
    <dgm:pt modelId="{D2BD5CF2-F9F2-493B-B5FE-EC753E63780A}" type="pres">
      <dgm:prSet presAssocID="{6586A170-8336-49FE-9FF0-D4AC77D95B19}" presName="desTx" presStyleLbl="fgAcc1" presStyleIdx="4" presStyleCnt="7">
        <dgm:presLayoutVars>
          <dgm:bulletEnabled val="1"/>
        </dgm:presLayoutVars>
      </dgm:prSet>
      <dgm:spPr/>
    </dgm:pt>
    <dgm:pt modelId="{0335DF06-5D91-417C-9DCA-549A2B946184}" type="pres">
      <dgm:prSet presAssocID="{1E292716-B605-472A-A7AF-6DC7AE4CE6CD}" presName="sibTrans" presStyleLbl="sibTrans2D1" presStyleIdx="4" presStyleCnt="6"/>
      <dgm:spPr/>
    </dgm:pt>
    <dgm:pt modelId="{51C02FC2-D594-4949-BBB4-5B0F683E234C}" type="pres">
      <dgm:prSet presAssocID="{1E292716-B605-472A-A7AF-6DC7AE4CE6CD}" presName="connTx" presStyleLbl="sibTrans2D1" presStyleIdx="4" presStyleCnt="6"/>
      <dgm:spPr/>
    </dgm:pt>
    <dgm:pt modelId="{1EC6E1AB-0B63-4820-B045-4AC354F9E553}" type="pres">
      <dgm:prSet presAssocID="{7F3214EA-57BF-4A7D-B55C-701188881C82}" presName="composite" presStyleCnt="0"/>
      <dgm:spPr/>
    </dgm:pt>
    <dgm:pt modelId="{0121AFBA-6E89-40D2-89D1-A575B553E46E}" type="pres">
      <dgm:prSet presAssocID="{7F3214EA-57BF-4A7D-B55C-701188881C82}" presName="parTx" presStyleLbl="node1" presStyleIdx="4" presStyleCnt="7">
        <dgm:presLayoutVars>
          <dgm:chMax val="0"/>
          <dgm:chPref val="0"/>
          <dgm:bulletEnabled val="1"/>
        </dgm:presLayoutVars>
      </dgm:prSet>
      <dgm:spPr/>
    </dgm:pt>
    <dgm:pt modelId="{9C174F0F-509E-4422-9E47-1FD11B8BE6CB}" type="pres">
      <dgm:prSet presAssocID="{7F3214EA-57BF-4A7D-B55C-701188881C82}" presName="parSh" presStyleLbl="node1" presStyleIdx="5" presStyleCnt="7"/>
      <dgm:spPr/>
    </dgm:pt>
    <dgm:pt modelId="{CD93931D-C0DC-46CA-B1CD-438390C21AE1}" type="pres">
      <dgm:prSet presAssocID="{7F3214EA-57BF-4A7D-B55C-701188881C82}" presName="desTx" presStyleLbl="fgAcc1" presStyleIdx="5" presStyleCnt="7">
        <dgm:presLayoutVars>
          <dgm:bulletEnabled val="1"/>
        </dgm:presLayoutVars>
      </dgm:prSet>
      <dgm:spPr/>
    </dgm:pt>
    <dgm:pt modelId="{6696901A-5DCB-4470-AA3A-AF0641DD8039}" type="pres">
      <dgm:prSet presAssocID="{D1B23490-1E14-4BD2-BBEF-D81C4585D361}" presName="sibTrans" presStyleLbl="sibTrans2D1" presStyleIdx="5" presStyleCnt="6"/>
      <dgm:spPr/>
    </dgm:pt>
    <dgm:pt modelId="{D92B9712-8044-4CB0-9A85-F8E9CC6E38F5}" type="pres">
      <dgm:prSet presAssocID="{D1B23490-1E14-4BD2-BBEF-D81C4585D361}" presName="connTx" presStyleLbl="sibTrans2D1" presStyleIdx="5" presStyleCnt="6"/>
      <dgm:spPr/>
    </dgm:pt>
    <dgm:pt modelId="{B85757BB-7A06-4FDF-914A-2B693F048A8D}" type="pres">
      <dgm:prSet presAssocID="{B34DD685-6BE4-4421-B9DA-47AE832C7EAB}" presName="composite" presStyleCnt="0"/>
      <dgm:spPr/>
    </dgm:pt>
    <dgm:pt modelId="{6CA5D585-6FD6-47FA-846B-17FDEF16285C}" type="pres">
      <dgm:prSet presAssocID="{B34DD685-6BE4-4421-B9DA-47AE832C7EAB}" presName="parTx" presStyleLbl="node1" presStyleIdx="5" presStyleCnt="7">
        <dgm:presLayoutVars>
          <dgm:chMax val="0"/>
          <dgm:chPref val="0"/>
          <dgm:bulletEnabled val="1"/>
        </dgm:presLayoutVars>
      </dgm:prSet>
      <dgm:spPr/>
    </dgm:pt>
    <dgm:pt modelId="{6E7A9EB0-DBD8-4361-A243-56F88331B886}" type="pres">
      <dgm:prSet presAssocID="{B34DD685-6BE4-4421-B9DA-47AE832C7EAB}" presName="parSh" presStyleLbl="node1" presStyleIdx="6" presStyleCnt="7"/>
      <dgm:spPr/>
    </dgm:pt>
    <dgm:pt modelId="{2DC42BFF-FF52-4E99-941F-5D2CA03F97C1}" type="pres">
      <dgm:prSet presAssocID="{B34DD685-6BE4-4421-B9DA-47AE832C7EAB}" presName="desTx" presStyleLbl="fgAcc1" presStyleIdx="6" presStyleCnt="7">
        <dgm:presLayoutVars>
          <dgm:bulletEnabled val="1"/>
        </dgm:presLayoutVars>
      </dgm:prSet>
      <dgm:spPr/>
    </dgm:pt>
  </dgm:ptLst>
  <dgm:cxnLst>
    <dgm:cxn modelId="{5C8C0F01-1D78-41B0-A1F4-D6D778529F2C}" type="presOf" srcId="{C0EB5394-BF3C-4769-B0F9-E9CE55BD78C4}" destId="{35F3B485-83B7-47E9-858F-3F090B8421C6}" srcOrd="0" destOrd="0" presId="urn:microsoft.com/office/officeart/2005/8/layout/process3"/>
    <dgm:cxn modelId="{D41DD903-95EF-4D48-8EDC-6A7A7F388C97}" srcId="{407ABB1E-CB69-44E5-8079-DB7F5955D926}" destId="{7F3214EA-57BF-4A7D-B55C-701188881C82}" srcOrd="5" destOrd="0" parTransId="{98F7FF55-F2C6-4116-917D-F4D13B1D3A41}" sibTransId="{D1B23490-1E14-4BD2-BBEF-D81C4585D361}"/>
    <dgm:cxn modelId="{DDD38409-89EE-4FF3-AD14-E98EC6AD63A8}" type="presOf" srcId="{6586A170-8336-49FE-9FF0-D4AC77D95B19}" destId="{2BB1C5BF-09B3-47EC-B6E1-BD6580184097}" srcOrd="0" destOrd="0" presId="urn:microsoft.com/office/officeart/2005/8/layout/process3"/>
    <dgm:cxn modelId="{DE33BA09-F231-4377-A2F2-B2D22FF15755}" srcId="{407ABB1E-CB69-44E5-8079-DB7F5955D926}" destId="{5DA95C0A-A1DC-413D-BDF4-CBAD197E4673}" srcOrd="2" destOrd="0" parTransId="{3748892B-82BA-4A37-91DD-273EFF4A20F1}" sibTransId="{C1ABFCFD-878B-4AAF-BB24-024750031560}"/>
    <dgm:cxn modelId="{45A9E409-E878-48F1-BA6A-D5A6A3507984}" srcId="{407ABB1E-CB69-44E5-8079-DB7F5955D926}" destId="{1D42E346-F6FB-4880-9769-ADD02C578B5F}" srcOrd="1" destOrd="0" parTransId="{F62778AA-580C-479D-8FE5-5B5E7069AB75}" sibTransId="{5E2EB3DE-59D3-4DA7-B4C7-BF4D2242D456}"/>
    <dgm:cxn modelId="{EF6D2F0E-B453-462C-AC1E-F92DFA332C32}" srcId="{6586A170-8336-49FE-9FF0-D4AC77D95B19}" destId="{1FA3504F-A0AF-4DD5-AB62-2C9FC0CAA5F7}" srcOrd="0" destOrd="0" parTransId="{36C5887D-CBB1-4448-9D27-9AF142231CAD}" sibTransId="{5425936E-46F5-453E-9794-DAE79A9DEEF5}"/>
    <dgm:cxn modelId="{50F3BB19-8F05-4163-AF29-863D588ADEDC}" srcId="{1D42E346-F6FB-4880-9769-ADD02C578B5F}" destId="{6FA63B2F-B249-452B-A005-BE35009DAF50}" srcOrd="0" destOrd="0" parTransId="{A9C11719-848D-467D-B52E-E2527017DA7A}" sibTransId="{43C1A6BD-FC1E-4128-AD6E-942805C80442}"/>
    <dgm:cxn modelId="{49B10629-E41F-4F75-B264-E6929DECF6D2}" type="presOf" srcId="{5DA95C0A-A1DC-413D-BDF4-CBAD197E4673}" destId="{A4209AF6-29A3-4A73-8BCC-FD5667E5B24A}" srcOrd="0" destOrd="0" presId="urn:microsoft.com/office/officeart/2005/8/layout/process3"/>
    <dgm:cxn modelId="{0535482B-778A-4447-BDBB-04E1AACD8918}" type="presOf" srcId="{D1B23490-1E14-4BD2-BBEF-D81C4585D361}" destId="{6696901A-5DCB-4470-AA3A-AF0641DD8039}" srcOrd="0" destOrd="0" presId="urn:microsoft.com/office/officeart/2005/8/layout/process3"/>
    <dgm:cxn modelId="{7D299632-C0DF-43C7-BB2F-04E568F1C403}" type="presOf" srcId="{B34DD685-6BE4-4421-B9DA-47AE832C7EAB}" destId="{6CA5D585-6FD6-47FA-846B-17FDEF16285C}" srcOrd="0" destOrd="0" presId="urn:microsoft.com/office/officeart/2005/8/layout/process3"/>
    <dgm:cxn modelId="{774FB93C-C406-4783-86AC-3055FC0088E3}" srcId="{407ABB1E-CB69-44E5-8079-DB7F5955D926}" destId="{B34DD685-6BE4-4421-B9DA-47AE832C7EAB}" srcOrd="6" destOrd="0" parTransId="{46F19894-8C13-4AC4-A700-137F8EB950B7}" sibTransId="{D9766CCB-160A-4E9E-89A4-CDF41C1D0CD0}"/>
    <dgm:cxn modelId="{5B36115B-D000-42A6-B833-E22BA4FFC737}" type="presOf" srcId="{611E47AF-C61B-4BA4-844A-26AB3FDEEF30}" destId="{56AE9293-9C08-4446-9BAE-69CDF0371112}" srcOrd="1" destOrd="0" presId="urn:microsoft.com/office/officeart/2005/8/layout/process3"/>
    <dgm:cxn modelId="{6106B742-0BDA-47C4-A7EA-7224A37CB72D}" type="presOf" srcId="{407ABB1E-CB69-44E5-8079-DB7F5955D926}" destId="{0AED3C5B-10AD-4809-94A0-576F9D336B2F}" srcOrd="0" destOrd="0" presId="urn:microsoft.com/office/officeart/2005/8/layout/process3"/>
    <dgm:cxn modelId="{EFE48644-60FE-4EC4-88D7-D191D54CE3AF}" type="presOf" srcId="{611E47AF-C61B-4BA4-844A-26AB3FDEEF30}" destId="{05AB3176-E935-4460-9D5F-4E21604E488C}" srcOrd="0" destOrd="0" presId="urn:microsoft.com/office/officeart/2005/8/layout/process3"/>
    <dgm:cxn modelId="{813F6647-B9A8-4D2E-B41E-E48F8B6D344D}" type="presOf" srcId="{8C1C84A3-A40E-46BD-8673-066A3E806E00}" destId="{C4C97679-23C5-40BF-A606-35418D849A12}" srcOrd="0" destOrd="0" presId="urn:microsoft.com/office/officeart/2005/8/layout/process3"/>
    <dgm:cxn modelId="{18C4226C-967D-498A-BB40-ED5E53839218}" type="presOf" srcId="{ADF04087-618C-4072-83C4-24559DCCD84E}" destId="{2D54DA7E-361D-46C4-BC13-3779FAA86185}" srcOrd="0" destOrd="0" presId="urn:microsoft.com/office/officeart/2005/8/layout/process3"/>
    <dgm:cxn modelId="{7980F24F-015B-4533-A89F-1C569574322C}" srcId="{ADF04087-618C-4072-83C4-24559DCCD84E}" destId="{7C04E8C8-D36B-46B4-B263-EE38D8A73A33}" srcOrd="0" destOrd="0" parTransId="{ED5FAB76-3ADB-486B-B1FE-18444484531B}" sibTransId="{0981D1F4-E996-4C29-B476-F4DAAB473842}"/>
    <dgm:cxn modelId="{47E06978-E8F4-4E14-8A02-FB6AFCA19CB1}" type="presOf" srcId="{7F3214EA-57BF-4A7D-B55C-701188881C82}" destId="{9C174F0F-509E-4422-9E47-1FD11B8BE6CB}" srcOrd="1" destOrd="0" presId="urn:microsoft.com/office/officeart/2005/8/layout/process3"/>
    <dgm:cxn modelId="{907DF478-1E94-46BC-A415-881A1C0DC96B}" srcId="{B34DD685-6BE4-4421-B9DA-47AE832C7EAB}" destId="{D1290286-5D76-43AC-824E-D1987840692F}" srcOrd="0" destOrd="0" parTransId="{8285C63D-53DA-4FC5-9511-A9A112E85336}" sibTransId="{80776CD3-E9BE-442A-A48F-C7AB37F483B4}"/>
    <dgm:cxn modelId="{7D92EE7B-F4A3-446D-BB31-DEDB3AC9FDC3}" type="presOf" srcId="{B34DD685-6BE4-4421-B9DA-47AE832C7EAB}" destId="{6E7A9EB0-DBD8-4361-A243-56F88331B886}" srcOrd="1" destOrd="0" presId="urn:microsoft.com/office/officeart/2005/8/layout/process3"/>
    <dgm:cxn modelId="{FE7B907C-3D23-4E0C-9643-D4336DB903A4}" type="presOf" srcId="{8C1C84A3-A40E-46BD-8673-066A3E806E00}" destId="{E4AB5471-2D2C-49FB-A7C0-69C3827024A2}" srcOrd="1" destOrd="0" presId="urn:microsoft.com/office/officeart/2005/8/layout/process3"/>
    <dgm:cxn modelId="{BC3B057F-729F-4C56-8E95-4D5C509710E2}" srcId="{407ABB1E-CB69-44E5-8079-DB7F5955D926}" destId="{6586A170-8336-49FE-9FF0-D4AC77D95B19}" srcOrd="4" destOrd="0" parTransId="{68734F2A-B49D-470B-94E9-B55A13F7CF60}" sibTransId="{1E292716-B605-472A-A7AF-6DC7AE4CE6CD}"/>
    <dgm:cxn modelId="{A5E07D82-42F5-45F3-8624-D7BD4004D9DE}" type="presOf" srcId="{C1ABFCFD-878B-4AAF-BB24-024750031560}" destId="{198BB3D8-249F-467C-A32F-CDEA4B0E891A}" srcOrd="1" destOrd="0" presId="urn:microsoft.com/office/officeart/2005/8/layout/process3"/>
    <dgm:cxn modelId="{623C2984-73F7-4BE3-A6F5-B6CE13B2D03F}" type="presOf" srcId="{D14A10C7-7D71-4230-B3CD-9FD9F5CECF2B}" destId="{884CF67F-2F71-43A0-90CB-746C44327532}" srcOrd="0" destOrd="0" presId="urn:microsoft.com/office/officeart/2005/8/layout/process3"/>
    <dgm:cxn modelId="{99D22385-D700-4B09-AE8D-9705967CE02C}" type="presOf" srcId="{7F3214EA-57BF-4A7D-B55C-701188881C82}" destId="{0121AFBA-6E89-40D2-89D1-A575B553E46E}" srcOrd="0" destOrd="0" presId="urn:microsoft.com/office/officeart/2005/8/layout/process3"/>
    <dgm:cxn modelId="{B2FD3986-8D7F-4AF5-BC19-1D3A071F9553}" type="presOf" srcId="{F3919A4B-A7E2-4336-9FBD-F87776F990E5}" destId="{CEFC9E4F-B63C-426F-9D7C-B44DA4792C4B}" srcOrd="0" destOrd="0" presId="urn:microsoft.com/office/officeart/2005/8/layout/process3"/>
    <dgm:cxn modelId="{61966488-01ED-4AE3-AA2B-13EEE4CAB0D4}" type="presOf" srcId="{1D42E346-F6FB-4880-9769-ADD02C578B5F}" destId="{4FAF5A0E-591A-437B-984D-DCB51DBE509D}" srcOrd="0" destOrd="0" presId="urn:microsoft.com/office/officeart/2005/8/layout/process3"/>
    <dgm:cxn modelId="{214B848F-9627-420C-9EE3-96A1CF5443BD}" type="presOf" srcId="{F3919A4B-A7E2-4336-9FBD-F87776F990E5}" destId="{BECCDB42-BF0D-465C-95F7-C5ED7B2E67DA}" srcOrd="1" destOrd="0" presId="urn:microsoft.com/office/officeart/2005/8/layout/process3"/>
    <dgm:cxn modelId="{2BB5D694-5420-4416-90FE-4104F19FC0A2}" type="presOf" srcId="{D1B23490-1E14-4BD2-BBEF-D81C4585D361}" destId="{D92B9712-8044-4CB0-9A85-F8E9CC6E38F5}" srcOrd="1" destOrd="0" presId="urn:microsoft.com/office/officeart/2005/8/layout/process3"/>
    <dgm:cxn modelId="{15F29797-6EBC-48E7-94ED-1EB2ED1764BF}" type="presOf" srcId="{C1ABFCFD-878B-4AAF-BB24-024750031560}" destId="{5BFC3974-B99D-4732-B5FE-FD9DFF09FDCE}" srcOrd="0" destOrd="0" presId="urn:microsoft.com/office/officeart/2005/8/layout/process3"/>
    <dgm:cxn modelId="{BF22569A-6CEE-4BF2-964D-3CD384E3E9A3}" type="presOf" srcId="{5E2EB3DE-59D3-4DA7-B4C7-BF4D2242D456}" destId="{A8A5EC74-4D50-4E95-9C51-90F5A06A9AE0}" srcOrd="1" destOrd="0" presId="urn:microsoft.com/office/officeart/2005/8/layout/process3"/>
    <dgm:cxn modelId="{41B38E9B-511C-415E-B6E5-E851189FE56D}" type="presOf" srcId="{6586A170-8336-49FE-9FF0-D4AC77D95B19}" destId="{33DBDA82-995D-4A7B-9401-951000757382}" srcOrd="1" destOrd="0" presId="urn:microsoft.com/office/officeart/2005/8/layout/process3"/>
    <dgm:cxn modelId="{0C8A3A9C-A8A1-4A2B-BF34-A0F4C9A30926}" srcId="{611E47AF-C61B-4BA4-844A-26AB3FDEEF30}" destId="{D14A10C7-7D71-4230-B3CD-9FD9F5CECF2B}" srcOrd="0" destOrd="0" parTransId="{5DDF3CDE-AE70-4773-A3DA-451FC2FA47CF}" sibTransId="{F9B4EDC1-DA19-48A4-A194-5A02896C3211}"/>
    <dgm:cxn modelId="{0935249D-C98D-4211-9FB5-D199ECDC69F3}" type="presOf" srcId="{6FA63B2F-B249-452B-A005-BE35009DAF50}" destId="{6115F797-A6DE-4EF2-9CBB-FE74A6005419}" srcOrd="0" destOrd="0" presId="urn:microsoft.com/office/officeart/2005/8/layout/process3"/>
    <dgm:cxn modelId="{385311A1-7EB0-4FE8-AEFA-7C38067834D3}" type="presOf" srcId="{7C04E8C8-D36B-46B4-B263-EE38D8A73A33}" destId="{57C3B2E6-E44C-4B97-9554-296D76377A20}" srcOrd="0" destOrd="0" presId="urn:microsoft.com/office/officeart/2005/8/layout/process3"/>
    <dgm:cxn modelId="{49F4C9AE-D610-4475-9A7B-8209856112F1}" type="presOf" srcId="{ADF04087-618C-4072-83C4-24559DCCD84E}" destId="{43444179-3CDA-4973-9806-29FC915EF70B}" srcOrd="1" destOrd="0" presId="urn:microsoft.com/office/officeart/2005/8/layout/process3"/>
    <dgm:cxn modelId="{7D18F9C5-9ECA-4BBD-B040-E0ED6603BED0}" type="presOf" srcId="{1D42E346-F6FB-4880-9769-ADD02C578B5F}" destId="{3A6134A8-3C34-45DA-8131-3A256D123686}" srcOrd="1" destOrd="0" presId="urn:microsoft.com/office/officeart/2005/8/layout/process3"/>
    <dgm:cxn modelId="{B416B7CA-4CB5-4C31-959C-049EF2F84F04}" srcId="{5DA95C0A-A1DC-413D-BDF4-CBAD197E4673}" destId="{C0EB5394-BF3C-4769-B0F9-E9CE55BD78C4}" srcOrd="0" destOrd="0" parTransId="{3ADC49DF-5876-4BEA-B3A8-2073277FB8D6}" sibTransId="{A1B1D5C0-27FD-4F5C-9653-B80E1A62275B}"/>
    <dgm:cxn modelId="{D28CE0CA-07EF-41F0-9DDC-BF4E4537751F}" type="presOf" srcId="{D1290286-5D76-43AC-824E-D1987840692F}" destId="{2DC42BFF-FF52-4E99-941F-5D2CA03F97C1}" srcOrd="0" destOrd="0" presId="urn:microsoft.com/office/officeart/2005/8/layout/process3"/>
    <dgm:cxn modelId="{19564FD3-9555-4ACF-8413-DBE46FCAB590}" srcId="{407ABB1E-CB69-44E5-8079-DB7F5955D926}" destId="{611E47AF-C61B-4BA4-844A-26AB3FDEEF30}" srcOrd="0" destOrd="0" parTransId="{687DC825-000F-4F8F-9621-019450C2E1B4}" sibTransId="{8C1C84A3-A40E-46BD-8673-066A3E806E00}"/>
    <dgm:cxn modelId="{3B4A89D8-18A7-461F-9DA3-9B91C59C706B}" type="presOf" srcId="{5DA95C0A-A1DC-413D-BDF4-CBAD197E4673}" destId="{167E8E07-0355-4E64-8A37-C7708D85BD5E}" srcOrd="1" destOrd="0" presId="urn:microsoft.com/office/officeart/2005/8/layout/process3"/>
    <dgm:cxn modelId="{9B6000DE-6C24-46B2-A94C-23A4D9A87887}" type="presOf" srcId="{5E2EB3DE-59D3-4DA7-B4C7-BF4D2242D456}" destId="{A2B6F22B-BDC1-44C1-9C3B-C700746C91A0}" srcOrd="0" destOrd="0" presId="urn:microsoft.com/office/officeart/2005/8/layout/process3"/>
    <dgm:cxn modelId="{0E0B12E0-EA38-46BD-800B-E5CA096C2FA6}" srcId="{407ABB1E-CB69-44E5-8079-DB7F5955D926}" destId="{ADF04087-618C-4072-83C4-24559DCCD84E}" srcOrd="3" destOrd="0" parTransId="{14CE9D03-CDE1-418B-BD11-1ECF48230707}" sibTransId="{F3919A4B-A7E2-4336-9FBD-F87776F990E5}"/>
    <dgm:cxn modelId="{89F871E5-05F7-4C8A-AA66-F7E0BA7ABE52}" type="presOf" srcId="{1FA3504F-A0AF-4DD5-AB62-2C9FC0CAA5F7}" destId="{D2BD5CF2-F9F2-493B-B5FE-EC753E63780A}" srcOrd="0" destOrd="0" presId="urn:microsoft.com/office/officeart/2005/8/layout/process3"/>
    <dgm:cxn modelId="{D580D3E7-55B9-4D94-8B86-AF1B1DC27579}" srcId="{7F3214EA-57BF-4A7D-B55C-701188881C82}" destId="{E86AC289-7AD9-4F43-A6F4-995D24B066B0}" srcOrd="0" destOrd="0" parTransId="{A0F25F2C-2846-4A0F-8AD4-864669811379}" sibTransId="{99813940-96D1-4A54-B4A3-BB1C2CC20783}"/>
    <dgm:cxn modelId="{B3A175F0-8226-45C0-9D78-9A9D8C4738AA}" type="presOf" srcId="{E86AC289-7AD9-4F43-A6F4-995D24B066B0}" destId="{CD93931D-C0DC-46CA-B1CD-438390C21AE1}" srcOrd="0" destOrd="0" presId="urn:microsoft.com/office/officeart/2005/8/layout/process3"/>
    <dgm:cxn modelId="{480B51F4-EE86-4A66-8606-85AFDC671FE2}" type="presOf" srcId="{1E292716-B605-472A-A7AF-6DC7AE4CE6CD}" destId="{51C02FC2-D594-4949-BBB4-5B0F683E234C}" srcOrd="1" destOrd="0" presId="urn:microsoft.com/office/officeart/2005/8/layout/process3"/>
    <dgm:cxn modelId="{7B0594FA-D075-46FB-99D0-866EFA970EB4}" type="presOf" srcId="{1E292716-B605-472A-A7AF-6DC7AE4CE6CD}" destId="{0335DF06-5D91-417C-9DCA-549A2B946184}" srcOrd="0" destOrd="0" presId="urn:microsoft.com/office/officeart/2005/8/layout/process3"/>
    <dgm:cxn modelId="{DFB4F794-3022-44B4-9FC4-9133199466B9}" type="presParOf" srcId="{0AED3C5B-10AD-4809-94A0-576F9D336B2F}" destId="{D68C080A-F25C-4EE4-AD56-45FA929087EE}" srcOrd="0" destOrd="0" presId="urn:microsoft.com/office/officeart/2005/8/layout/process3"/>
    <dgm:cxn modelId="{37491CFD-BBAB-4A18-BC68-C077BE6A3052}" type="presParOf" srcId="{D68C080A-F25C-4EE4-AD56-45FA929087EE}" destId="{05AB3176-E935-4460-9D5F-4E21604E488C}" srcOrd="0" destOrd="0" presId="urn:microsoft.com/office/officeart/2005/8/layout/process3"/>
    <dgm:cxn modelId="{A397C0B3-B675-450D-B8B0-1378B5306363}" type="presParOf" srcId="{D68C080A-F25C-4EE4-AD56-45FA929087EE}" destId="{56AE9293-9C08-4446-9BAE-69CDF0371112}" srcOrd="1" destOrd="0" presId="urn:microsoft.com/office/officeart/2005/8/layout/process3"/>
    <dgm:cxn modelId="{217282CB-5F22-4CFD-9221-E437CD1256C5}" type="presParOf" srcId="{D68C080A-F25C-4EE4-AD56-45FA929087EE}" destId="{884CF67F-2F71-43A0-90CB-746C44327532}" srcOrd="2" destOrd="0" presId="urn:microsoft.com/office/officeart/2005/8/layout/process3"/>
    <dgm:cxn modelId="{C006E4E9-412C-498D-8DA2-6D48FA6939DD}" type="presParOf" srcId="{0AED3C5B-10AD-4809-94A0-576F9D336B2F}" destId="{C4C97679-23C5-40BF-A606-35418D849A12}" srcOrd="1" destOrd="0" presId="urn:microsoft.com/office/officeart/2005/8/layout/process3"/>
    <dgm:cxn modelId="{72CD2BDC-60F4-4646-9D86-CE08E26033EC}" type="presParOf" srcId="{C4C97679-23C5-40BF-A606-35418D849A12}" destId="{E4AB5471-2D2C-49FB-A7C0-69C3827024A2}" srcOrd="0" destOrd="0" presId="urn:microsoft.com/office/officeart/2005/8/layout/process3"/>
    <dgm:cxn modelId="{BBD5EFDC-A16B-4E78-9FBF-0355E08415CA}" type="presParOf" srcId="{0AED3C5B-10AD-4809-94A0-576F9D336B2F}" destId="{BBD6813B-89D8-47D3-A1AA-0200A7905410}" srcOrd="2" destOrd="0" presId="urn:microsoft.com/office/officeart/2005/8/layout/process3"/>
    <dgm:cxn modelId="{8F0FE13F-DFF1-43CA-BE52-C58558E2F1F5}" type="presParOf" srcId="{BBD6813B-89D8-47D3-A1AA-0200A7905410}" destId="{4FAF5A0E-591A-437B-984D-DCB51DBE509D}" srcOrd="0" destOrd="0" presId="urn:microsoft.com/office/officeart/2005/8/layout/process3"/>
    <dgm:cxn modelId="{84C83F64-2135-4BFB-BC2E-14309E406620}" type="presParOf" srcId="{BBD6813B-89D8-47D3-A1AA-0200A7905410}" destId="{3A6134A8-3C34-45DA-8131-3A256D123686}" srcOrd="1" destOrd="0" presId="urn:microsoft.com/office/officeart/2005/8/layout/process3"/>
    <dgm:cxn modelId="{5C35F8AC-2B60-4381-971F-1F1E6852ABDE}" type="presParOf" srcId="{BBD6813B-89D8-47D3-A1AA-0200A7905410}" destId="{6115F797-A6DE-4EF2-9CBB-FE74A6005419}" srcOrd="2" destOrd="0" presId="urn:microsoft.com/office/officeart/2005/8/layout/process3"/>
    <dgm:cxn modelId="{60363F4F-6F59-4B9C-BC0E-DD9D33E7642E}" type="presParOf" srcId="{0AED3C5B-10AD-4809-94A0-576F9D336B2F}" destId="{A2B6F22B-BDC1-44C1-9C3B-C700746C91A0}" srcOrd="3" destOrd="0" presId="urn:microsoft.com/office/officeart/2005/8/layout/process3"/>
    <dgm:cxn modelId="{B6D0DF23-0E8A-431A-9E0C-B6DD3752B6C1}" type="presParOf" srcId="{A2B6F22B-BDC1-44C1-9C3B-C700746C91A0}" destId="{A8A5EC74-4D50-4E95-9C51-90F5A06A9AE0}" srcOrd="0" destOrd="0" presId="urn:microsoft.com/office/officeart/2005/8/layout/process3"/>
    <dgm:cxn modelId="{9DDB03BA-3072-4DFA-B007-99D3AFA941AA}" type="presParOf" srcId="{0AED3C5B-10AD-4809-94A0-576F9D336B2F}" destId="{307760D6-6352-4D8B-AE8E-5A6721112E4F}" srcOrd="4" destOrd="0" presId="urn:microsoft.com/office/officeart/2005/8/layout/process3"/>
    <dgm:cxn modelId="{69FFD583-D5CB-40B4-B44D-6F1DD5129173}" type="presParOf" srcId="{307760D6-6352-4D8B-AE8E-5A6721112E4F}" destId="{A4209AF6-29A3-4A73-8BCC-FD5667E5B24A}" srcOrd="0" destOrd="0" presId="urn:microsoft.com/office/officeart/2005/8/layout/process3"/>
    <dgm:cxn modelId="{EB7A28BA-44B2-4DAD-AEDC-7D097DA53EAC}" type="presParOf" srcId="{307760D6-6352-4D8B-AE8E-5A6721112E4F}" destId="{167E8E07-0355-4E64-8A37-C7708D85BD5E}" srcOrd="1" destOrd="0" presId="urn:microsoft.com/office/officeart/2005/8/layout/process3"/>
    <dgm:cxn modelId="{6DECAB97-F879-427F-B8E8-8EC087EEDE69}" type="presParOf" srcId="{307760D6-6352-4D8B-AE8E-5A6721112E4F}" destId="{35F3B485-83B7-47E9-858F-3F090B8421C6}" srcOrd="2" destOrd="0" presId="urn:microsoft.com/office/officeart/2005/8/layout/process3"/>
    <dgm:cxn modelId="{91FE5735-5B31-47A0-84AE-14203F20700E}" type="presParOf" srcId="{0AED3C5B-10AD-4809-94A0-576F9D336B2F}" destId="{5BFC3974-B99D-4732-B5FE-FD9DFF09FDCE}" srcOrd="5" destOrd="0" presId="urn:microsoft.com/office/officeart/2005/8/layout/process3"/>
    <dgm:cxn modelId="{4ED11FAF-B6F2-4891-A2B0-AEE7AB61CE73}" type="presParOf" srcId="{5BFC3974-B99D-4732-B5FE-FD9DFF09FDCE}" destId="{198BB3D8-249F-467C-A32F-CDEA4B0E891A}" srcOrd="0" destOrd="0" presId="urn:microsoft.com/office/officeart/2005/8/layout/process3"/>
    <dgm:cxn modelId="{87A4C0F9-E13B-4C6A-92F6-906DFEBE8143}" type="presParOf" srcId="{0AED3C5B-10AD-4809-94A0-576F9D336B2F}" destId="{0C11D16B-66A8-4029-A248-FDF977DBE657}" srcOrd="6" destOrd="0" presId="urn:microsoft.com/office/officeart/2005/8/layout/process3"/>
    <dgm:cxn modelId="{D7FE1947-8ECF-436B-B9EA-FB55C5A8D2DA}" type="presParOf" srcId="{0C11D16B-66A8-4029-A248-FDF977DBE657}" destId="{2D54DA7E-361D-46C4-BC13-3779FAA86185}" srcOrd="0" destOrd="0" presId="urn:microsoft.com/office/officeart/2005/8/layout/process3"/>
    <dgm:cxn modelId="{E3E87100-D352-4109-8D87-BD9FF2EAE4F5}" type="presParOf" srcId="{0C11D16B-66A8-4029-A248-FDF977DBE657}" destId="{43444179-3CDA-4973-9806-29FC915EF70B}" srcOrd="1" destOrd="0" presId="urn:microsoft.com/office/officeart/2005/8/layout/process3"/>
    <dgm:cxn modelId="{1D26CF88-8114-4297-9FAB-97F036E98D49}" type="presParOf" srcId="{0C11D16B-66A8-4029-A248-FDF977DBE657}" destId="{57C3B2E6-E44C-4B97-9554-296D76377A20}" srcOrd="2" destOrd="0" presId="urn:microsoft.com/office/officeart/2005/8/layout/process3"/>
    <dgm:cxn modelId="{754824B0-373E-49F2-ADB5-D54E8CED7BBF}" type="presParOf" srcId="{0AED3C5B-10AD-4809-94A0-576F9D336B2F}" destId="{CEFC9E4F-B63C-426F-9D7C-B44DA4792C4B}" srcOrd="7" destOrd="0" presId="urn:microsoft.com/office/officeart/2005/8/layout/process3"/>
    <dgm:cxn modelId="{7594C4B8-7519-46C9-A7B8-9F9812D3CA46}" type="presParOf" srcId="{CEFC9E4F-B63C-426F-9D7C-B44DA4792C4B}" destId="{BECCDB42-BF0D-465C-95F7-C5ED7B2E67DA}" srcOrd="0" destOrd="0" presId="urn:microsoft.com/office/officeart/2005/8/layout/process3"/>
    <dgm:cxn modelId="{5067DA2F-C5E6-4E85-B0CD-24A77E90FDC9}" type="presParOf" srcId="{0AED3C5B-10AD-4809-94A0-576F9D336B2F}" destId="{6F63DFC1-79FB-460C-9323-0DECCA88116D}" srcOrd="8" destOrd="0" presId="urn:microsoft.com/office/officeart/2005/8/layout/process3"/>
    <dgm:cxn modelId="{57912FD6-0CAF-4DCB-B6B4-139DB703F242}" type="presParOf" srcId="{6F63DFC1-79FB-460C-9323-0DECCA88116D}" destId="{2BB1C5BF-09B3-47EC-B6E1-BD6580184097}" srcOrd="0" destOrd="0" presId="urn:microsoft.com/office/officeart/2005/8/layout/process3"/>
    <dgm:cxn modelId="{5EBF3BD9-D4AD-4FF0-8100-565B010DAA06}" type="presParOf" srcId="{6F63DFC1-79FB-460C-9323-0DECCA88116D}" destId="{33DBDA82-995D-4A7B-9401-951000757382}" srcOrd="1" destOrd="0" presId="urn:microsoft.com/office/officeart/2005/8/layout/process3"/>
    <dgm:cxn modelId="{9E574201-C030-4758-BBC8-E7E43CD5B235}" type="presParOf" srcId="{6F63DFC1-79FB-460C-9323-0DECCA88116D}" destId="{D2BD5CF2-F9F2-493B-B5FE-EC753E63780A}" srcOrd="2" destOrd="0" presId="urn:microsoft.com/office/officeart/2005/8/layout/process3"/>
    <dgm:cxn modelId="{4F66C076-C6FF-4B59-99BA-A7834CCC7B8B}" type="presParOf" srcId="{0AED3C5B-10AD-4809-94A0-576F9D336B2F}" destId="{0335DF06-5D91-417C-9DCA-549A2B946184}" srcOrd="9" destOrd="0" presId="urn:microsoft.com/office/officeart/2005/8/layout/process3"/>
    <dgm:cxn modelId="{D212F44B-43F8-43E6-A429-A87EA23B5404}" type="presParOf" srcId="{0335DF06-5D91-417C-9DCA-549A2B946184}" destId="{51C02FC2-D594-4949-BBB4-5B0F683E234C}" srcOrd="0" destOrd="0" presId="urn:microsoft.com/office/officeart/2005/8/layout/process3"/>
    <dgm:cxn modelId="{112D9A1B-41D2-4E5D-8B5B-7947BB85C423}" type="presParOf" srcId="{0AED3C5B-10AD-4809-94A0-576F9D336B2F}" destId="{1EC6E1AB-0B63-4820-B045-4AC354F9E553}" srcOrd="10" destOrd="0" presId="urn:microsoft.com/office/officeart/2005/8/layout/process3"/>
    <dgm:cxn modelId="{3B20A92A-1595-4C75-B322-EC81B2655748}" type="presParOf" srcId="{1EC6E1AB-0B63-4820-B045-4AC354F9E553}" destId="{0121AFBA-6E89-40D2-89D1-A575B553E46E}" srcOrd="0" destOrd="0" presId="urn:microsoft.com/office/officeart/2005/8/layout/process3"/>
    <dgm:cxn modelId="{E57D9197-165E-44B0-A655-AF2307A69B40}" type="presParOf" srcId="{1EC6E1AB-0B63-4820-B045-4AC354F9E553}" destId="{9C174F0F-509E-4422-9E47-1FD11B8BE6CB}" srcOrd="1" destOrd="0" presId="urn:microsoft.com/office/officeart/2005/8/layout/process3"/>
    <dgm:cxn modelId="{D6A2F6F2-F0DC-4BAC-9282-AD563345C9A7}" type="presParOf" srcId="{1EC6E1AB-0B63-4820-B045-4AC354F9E553}" destId="{CD93931D-C0DC-46CA-B1CD-438390C21AE1}" srcOrd="2" destOrd="0" presId="urn:microsoft.com/office/officeart/2005/8/layout/process3"/>
    <dgm:cxn modelId="{1153F1DF-52B9-4298-A8AB-A76EDBE9908D}" type="presParOf" srcId="{0AED3C5B-10AD-4809-94A0-576F9D336B2F}" destId="{6696901A-5DCB-4470-AA3A-AF0641DD8039}" srcOrd="11" destOrd="0" presId="urn:microsoft.com/office/officeart/2005/8/layout/process3"/>
    <dgm:cxn modelId="{13C82F9A-F7BB-43EF-BA1C-CCE5E7699609}" type="presParOf" srcId="{6696901A-5DCB-4470-AA3A-AF0641DD8039}" destId="{D92B9712-8044-4CB0-9A85-F8E9CC6E38F5}" srcOrd="0" destOrd="0" presId="urn:microsoft.com/office/officeart/2005/8/layout/process3"/>
    <dgm:cxn modelId="{924CC2B2-4B4E-4FE6-8955-CCF1A622D82E}" type="presParOf" srcId="{0AED3C5B-10AD-4809-94A0-576F9D336B2F}" destId="{B85757BB-7A06-4FDF-914A-2B693F048A8D}" srcOrd="12" destOrd="0" presId="urn:microsoft.com/office/officeart/2005/8/layout/process3"/>
    <dgm:cxn modelId="{C134D507-99F5-49D1-B463-7BF0C19B762C}" type="presParOf" srcId="{B85757BB-7A06-4FDF-914A-2B693F048A8D}" destId="{6CA5D585-6FD6-47FA-846B-17FDEF16285C}" srcOrd="0" destOrd="0" presId="urn:microsoft.com/office/officeart/2005/8/layout/process3"/>
    <dgm:cxn modelId="{979CC138-97A2-479A-ABF4-A560556FFE23}" type="presParOf" srcId="{B85757BB-7A06-4FDF-914A-2B693F048A8D}" destId="{6E7A9EB0-DBD8-4361-A243-56F88331B886}" srcOrd="1" destOrd="0" presId="urn:microsoft.com/office/officeart/2005/8/layout/process3"/>
    <dgm:cxn modelId="{E6059DC9-029F-496C-A6AA-2B36CDEFDFBF}" type="presParOf" srcId="{B85757BB-7A06-4FDF-914A-2B693F048A8D}" destId="{2DC42BFF-FF52-4E99-941F-5D2CA03F97C1}"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C07E97-4600-4D03-B9BD-8CBB1429A8A4}">
      <dsp:nvSpPr>
        <dsp:cNvPr id="0" name=""/>
        <dsp:cNvSpPr/>
      </dsp:nvSpPr>
      <dsp:spPr>
        <a:xfrm rot="16200000">
          <a:off x="364153" y="2098301"/>
          <a:ext cx="492760" cy="730997"/>
        </a:xfrm>
        <a:prstGeom prst="round2SameRect">
          <a:avLst/>
        </a:prstGeom>
        <a:solidFill>
          <a:schemeClr val="accent2">
            <a:hueOff val="0"/>
            <a:satOff val="0"/>
            <a:lumOff val="0"/>
            <a:alphaOff val="0"/>
          </a:schemeClr>
        </a:solidFill>
        <a:ln w="6350" cap="flat" cmpd="sng" algn="ctr">
          <a:solidFill>
            <a:schemeClr val="accent2">
              <a:hueOff val="0"/>
              <a:satOff val="0"/>
              <a:lumOff val="0"/>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Introduction</a:t>
          </a:r>
        </a:p>
      </dsp:txBody>
      <dsp:txXfrm rot="5400000">
        <a:off x="269090" y="2241475"/>
        <a:ext cx="706942" cy="444650"/>
      </dsp:txXfrm>
    </dsp:sp>
    <dsp:sp modelId="{C92A5158-5CA8-48E7-AE89-D724D927F280}">
      <dsp:nvSpPr>
        <dsp:cNvPr id="0" name=""/>
        <dsp:cNvSpPr/>
      </dsp:nvSpPr>
      <dsp:spPr>
        <a:xfrm>
          <a:off x="1368" y="0"/>
          <a:ext cx="1218328"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a:t>On essayera de ne pas </a:t>
          </a:r>
          <a:r>
            <a:rPr lang="fr-FR" sz="1100" kern="1200" noProof="0" dirty="0" err="1"/>
            <a:t>spoile</a:t>
          </a:r>
          <a:r>
            <a:rPr lang="fr-FR" sz="1100" kern="1200" noProof="0" dirty="0"/>
            <a:t> la fin</a:t>
          </a:r>
        </a:p>
      </dsp:txBody>
      <dsp:txXfrm>
        <a:off x="1368" y="0"/>
        <a:ext cx="1218328" cy="1724660"/>
      </dsp:txXfrm>
    </dsp:sp>
    <dsp:sp modelId="{B394A009-EA88-4A3D-AB16-8FED72B9C989}">
      <dsp:nvSpPr>
        <dsp:cNvPr id="0" name=""/>
        <dsp:cNvSpPr/>
      </dsp:nvSpPr>
      <dsp:spPr>
        <a:xfrm>
          <a:off x="610533" y="1823211"/>
          <a:ext cx="0" cy="394208"/>
        </a:xfrm>
        <a:prstGeom prst="line">
          <a:avLst/>
        </a:prstGeom>
        <a:noFill/>
        <a:ln w="6350" cap="flat" cmpd="sng" algn="ctr">
          <a:solidFill>
            <a:schemeClr val="accent2">
              <a:hueOff val="0"/>
              <a:satOff val="0"/>
              <a:lumOff val="0"/>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E252AFBA-CFBC-4AA6-82C7-C7221C29AAFE}">
      <dsp:nvSpPr>
        <dsp:cNvPr id="0" name=""/>
        <dsp:cNvSpPr/>
      </dsp:nvSpPr>
      <dsp:spPr>
        <a:xfrm>
          <a:off x="561257" y="1724659"/>
          <a:ext cx="98552" cy="98552"/>
        </a:xfrm>
        <a:prstGeom prst="ellipse">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1BB11870-34BD-4BD2-A1D7-348EC95A548F}">
      <dsp:nvSpPr>
        <dsp:cNvPr id="0" name=""/>
        <dsp:cNvSpPr/>
      </dsp:nvSpPr>
      <dsp:spPr>
        <a:xfrm>
          <a:off x="976031" y="2217419"/>
          <a:ext cx="730997" cy="492760"/>
        </a:xfrm>
        <a:prstGeom prst="rect">
          <a:avLst/>
        </a:prstGeom>
        <a:solidFill>
          <a:schemeClr val="accent2">
            <a:hueOff val="-1725315"/>
            <a:satOff val="7643"/>
            <a:lumOff val="-2811"/>
            <a:alphaOff val="0"/>
          </a:schemeClr>
        </a:solidFill>
        <a:ln w="6350" cap="flat" cmpd="sng" algn="ctr">
          <a:solidFill>
            <a:schemeClr val="accent2">
              <a:hueOff val="-1725315"/>
              <a:satOff val="7643"/>
              <a:lumOff val="-2811"/>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Données Manquantes</a:t>
          </a:r>
        </a:p>
      </dsp:txBody>
      <dsp:txXfrm>
        <a:off x="976031" y="2217419"/>
        <a:ext cx="730997" cy="492760"/>
      </dsp:txXfrm>
    </dsp:sp>
    <dsp:sp modelId="{A059198B-0DF4-4709-A4DB-A8367DBD5F23}">
      <dsp:nvSpPr>
        <dsp:cNvPr id="0" name=""/>
        <dsp:cNvSpPr/>
      </dsp:nvSpPr>
      <dsp:spPr>
        <a:xfrm>
          <a:off x="732366" y="3202939"/>
          <a:ext cx="1218328"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a:t>Que garder ou pas</a:t>
          </a:r>
        </a:p>
      </dsp:txBody>
      <dsp:txXfrm>
        <a:off x="732366" y="3202939"/>
        <a:ext cx="1218328" cy="1724660"/>
      </dsp:txXfrm>
    </dsp:sp>
    <dsp:sp modelId="{3E1CC6B9-3C3A-41FC-9664-C3E1AEAEF6AF}">
      <dsp:nvSpPr>
        <dsp:cNvPr id="0" name=""/>
        <dsp:cNvSpPr/>
      </dsp:nvSpPr>
      <dsp:spPr>
        <a:xfrm>
          <a:off x="1341530" y="2710179"/>
          <a:ext cx="0" cy="394208"/>
        </a:xfrm>
        <a:prstGeom prst="line">
          <a:avLst/>
        </a:prstGeom>
        <a:noFill/>
        <a:ln w="6350" cap="flat" cmpd="sng" algn="ctr">
          <a:solidFill>
            <a:schemeClr val="accent2">
              <a:hueOff val="-1478841"/>
              <a:satOff val="6551"/>
              <a:lumOff val="-2409"/>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EDE0AF6A-06D4-40BC-8657-B9BB9D82ACCF}">
      <dsp:nvSpPr>
        <dsp:cNvPr id="0" name=""/>
        <dsp:cNvSpPr/>
      </dsp:nvSpPr>
      <dsp:spPr>
        <a:xfrm>
          <a:off x="1292254" y="3104387"/>
          <a:ext cx="98552" cy="98552"/>
        </a:xfrm>
        <a:prstGeom prst="ellipse">
          <a:avLst/>
        </a:prstGeom>
        <a:solidFill>
          <a:schemeClr val="accent2">
            <a:hueOff val="-1725315"/>
            <a:satOff val="7643"/>
            <a:lumOff val="-2811"/>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05DF0148-0982-4E09-BE31-85605EC65C16}">
      <dsp:nvSpPr>
        <dsp:cNvPr id="0" name=""/>
        <dsp:cNvSpPr/>
      </dsp:nvSpPr>
      <dsp:spPr>
        <a:xfrm>
          <a:off x="1707029" y="2217419"/>
          <a:ext cx="730997" cy="492760"/>
        </a:xfrm>
        <a:prstGeom prst="rect">
          <a:avLst/>
        </a:prstGeom>
        <a:solidFill>
          <a:schemeClr val="accent2">
            <a:hueOff val="-3450629"/>
            <a:satOff val="15286"/>
            <a:lumOff val="-5621"/>
            <a:alphaOff val="0"/>
          </a:schemeClr>
        </a:solidFill>
        <a:ln w="6350" cap="flat" cmpd="sng" algn="ctr">
          <a:solidFill>
            <a:schemeClr val="accent2">
              <a:hueOff val="-3450629"/>
              <a:satOff val="15286"/>
              <a:lumOff val="-5621"/>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err="1"/>
            <a:t>Tita</a:t>
          </a:r>
          <a:r>
            <a:rPr lang="fr-FR" sz="1100" kern="1200" noProof="0" dirty="0"/>
            <a:t> power </a:t>
          </a:r>
          <a:r>
            <a:rPr lang="fr-FR" sz="1100" kern="1200" noProof="0" dirty="0" err="1"/>
            <a:t>viz</a:t>
          </a:r>
          <a:endParaRPr lang="fr-FR" sz="1100" kern="1200" noProof="0" dirty="0"/>
        </a:p>
      </dsp:txBody>
      <dsp:txXfrm>
        <a:off x="1707029" y="2217419"/>
        <a:ext cx="730997" cy="492760"/>
      </dsp:txXfrm>
    </dsp:sp>
    <dsp:sp modelId="{E7BADB6E-6D9E-467A-9675-783204473889}">
      <dsp:nvSpPr>
        <dsp:cNvPr id="0" name=""/>
        <dsp:cNvSpPr/>
      </dsp:nvSpPr>
      <dsp:spPr>
        <a:xfrm>
          <a:off x="1463363" y="0"/>
          <a:ext cx="1218328"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a:t>Petite Dataviz avec des graphique c’est plus beau</a:t>
          </a:r>
        </a:p>
      </dsp:txBody>
      <dsp:txXfrm>
        <a:off x="1463363" y="0"/>
        <a:ext cx="1218328" cy="1724660"/>
      </dsp:txXfrm>
    </dsp:sp>
    <dsp:sp modelId="{CB39EC28-6B8E-43F8-B67A-F3A74EC6EB56}">
      <dsp:nvSpPr>
        <dsp:cNvPr id="0" name=""/>
        <dsp:cNvSpPr/>
      </dsp:nvSpPr>
      <dsp:spPr>
        <a:xfrm>
          <a:off x="2072527" y="1823211"/>
          <a:ext cx="0" cy="394208"/>
        </a:xfrm>
        <a:prstGeom prst="line">
          <a:avLst/>
        </a:prstGeom>
        <a:noFill/>
        <a:ln w="6350" cap="flat" cmpd="sng" algn="ctr">
          <a:solidFill>
            <a:schemeClr val="accent2">
              <a:hueOff val="-4436523"/>
              <a:satOff val="19654"/>
              <a:lumOff val="-7227"/>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405743C9-CB32-44B7-919A-B4E96DC49C64}">
      <dsp:nvSpPr>
        <dsp:cNvPr id="0" name=""/>
        <dsp:cNvSpPr/>
      </dsp:nvSpPr>
      <dsp:spPr>
        <a:xfrm>
          <a:off x="2023251" y="1724659"/>
          <a:ext cx="98552" cy="98552"/>
        </a:xfrm>
        <a:prstGeom prst="ellipse">
          <a:avLst/>
        </a:prstGeom>
        <a:solidFill>
          <a:schemeClr val="accent2">
            <a:hueOff val="-3450629"/>
            <a:satOff val="15286"/>
            <a:lumOff val="-5621"/>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8D773160-09FB-488F-9480-F5B6D12C9C76}">
      <dsp:nvSpPr>
        <dsp:cNvPr id="0" name=""/>
        <dsp:cNvSpPr/>
      </dsp:nvSpPr>
      <dsp:spPr>
        <a:xfrm>
          <a:off x="2438026" y="2217419"/>
          <a:ext cx="730997" cy="492760"/>
        </a:xfrm>
        <a:prstGeom prst="rect">
          <a:avLst/>
        </a:prstGeom>
        <a:solidFill>
          <a:schemeClr val="accent2">
            <a:hueOff val="-5175944"/>
            <a:satOff val="22930"/>
            <a:lumOff val="-8432"/>
            <a:alphaOff val="0"/>
          </a:schemeClr>
        </a:solidFill>
        <a:ln w="6350" cap="flat" cmpd="sng" algn="ctr">
          <a:solidFill>
            <a:schemeClr val="accent2">
              <a:hueOff val="-5175944"/>
              <a:satOff val="22930"/>
              <a:lumOff val="-8432"/>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Linéaire ou …</a:t>
          </a:r>
        </a:p>
      </dsp:txBody>
      <dsp:txXfrm>
        <a:off x="2438026" y="2217419"/>
        <a:ext cx="730997" cy="492760"/>
      </dsp:txXfrm>
    </dsp:sp>
    <dsp:sp modelId="{EA67225F-A8F7-42F2-A419-E7E0ABD1D482}">
      <dsp:nvSpPr>
        <dsp:cNvPr id="0" name=""/>
        <dsp:cNvSpPr/>
      </dsp:nvSpPr>
      <dsp:spPr>
        <a:xfrm>
          <a:off x="2194360" y="3202939"/>
          <a:ext cx="1218328"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a:t>Test Régression linéaire</a:t>
          </a:r>
        </a:p>
      </dsp:txBody>
      <dsp:txXfrm>
        <a:off x="2194360" y="3202939"/>
        <a:ext cx="1218328" cy="1724660"/>
      </dsp:txXfrm>
    </dsp:sp>
    <dsp:sp modelId="{E0ADD0DF-18FE-4902-8615-2AB5C906B9D1}">
      <dsp:nvSpPr>
        <dsp:cNvPr id="0" name=""/>
        <dsp:cNvSpPr/>
      </dsp:nvSpPr>
      <dsp:spPr>
        <a:xfrm>
          <a:off x="2803524" y="2710179"/>
          <a:ext cx="0" cy="394208"/>
        </a:xfrm>
        <a:prstGeom prst="line">
          <a:avLst/>
        </a:prstGeom>
        <a:noFill/>
        <a:ln w="6350" cap="flat" cmpd="sng" algn="ctr">
          <a:solidFill>
            <a:schemeClr val="accent2">
              <a:hueOff val="-5915365"/>
              <a:satOff val="26205"/>
              <a:lumOff val="-9637"/>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5897CDCF-4574-4C80-83DA-311E9BFFBC74}">
      <dsp:nvSpPr>
        <dsp:cNvPr id="0" name=""/>
        <dsp:cNvSpPr/>
      </dsp:nvSpPr>
      <dsp:spPr>
        <a:xfrm>
          <a:off x="2754248" y="3104387"/>
          <a:ext cx="98552" cy="98552"/>
        </a:xfrm>
        <a:prstGeom prst="ellipse">
          <a:avLst/>
        </a:prstGeom>
        <a:solidFill>
          <a:schemeClr val="accent2">
            <a:hueOff val="-5175944"/>
            <a:satOff val="22930"/>
            <a:lumOff val="-8432"/>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109725C7-D043-49B7-BD1A-08B63DAD822F}">
      <dsp:nvSpPr>
        <dsp:cNvPr id="0" name=""/>
        <dsp:cNvSpPr/>
      </dsp:nvSpPr>
      <dsp:spPr>
        <a:xfrm>
          <a:off x="3169023" y="2217419"/>
          <a:ext cx="730997" cy="492760"/>
        </a:xfrm>
        <a:prstGeom prst="rect">
          <a:avLst/>
        </a:prstGeom>
        <a:solidFill>
          <a:schemeClr val="accent2">
            <a:hueOff val="-6901259"/>
            <a:satOff val="30573"/>
            <a:lumOff val="-11243"/>
            <a:alphaOff val="0"/>
          </a:schemeClr>
        </a:solidFill>
        <a:ln w="6350" cap="flat" cmpd="sng" algn="ctr">
          <a:solidFill>
            <a:schemeClr val="accent2">
              <a:hueOff val="-6901259"/>
              <a:satOff val="30573"/>
              <a:lumOff val="-11243"/>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…Logistique</a:t>
          </a:r>
        </a:p>
      </dsp:txBody>
      <dsp:txXfrm>
        <a:off x="3169023" y="2217419"/>
        <a:ext cx="730997" cy="492760"/>
      </dsp:txXfrm>
    </dsp:sp>
    <dsp:sp modelId="{7296B171-EFD4-4E36-8C58-FFF27E2DAE2F}">
      <dsp:nvSpPr>
        <dsp:cNvPr id="0" name=""/>
        <dsp:cNvSpPr/>
      </dsp:nvSpPr>
      <dsp:spPr>
        <a:xfrm>
          <a:off x="2925357" y="0"/>
          <a:ext cx="1218328"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a:t>Test Régression logistique</a:t>
          </a:r>
        </a:p>
      </dsp:txBody>
      <dsp:txXfrm>
        <a:off x="2925357" y="0"/>
        <a:ext cx="1218328" cy="1724660"/>
      </dsp:txXfrm>
    </dsp:sp>
    <dsp:sp modelId="{47463188-2BD4-42E6-B5A3-E97043C7DA2E}">
      <dsp:nvSpPr>
        <dsp:cNvPr id="0" name=""/>
        <dsp:cNvSpPr/>
      </dsp:nvSpPr>
      <dsp:spPr>
        <a:xfrm>
          <a:off x="3534522" y="1823211"/>
          <a:ext cx="0" cy="394208"/>
        </a:xfrm>
        <a:prstGeom prst="line">
          <a:avLst/>
        </a:prstGeom>
        <a:noFill/>
        <a:ln w="6350" cap="flat" cmpd="sng" algn="ctr">
          <a:solidFill>
            <a:schemeClr val="accent2">
              <a:hueOff val="-7394206"/>
              <a:satOff val="32756"/>
              <a:lumOff val="-12046"/>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6CE5CE6E-9ADE-4121-84AF-CF4AD6CDB350}">
      <dsp:nvSpPr>
        <dsp:cNvPr id="0" name=""/>
        <dsp:cNvSpPr/>
      </dsp:nvSpPr>
      <dsp:spPr>
        <a:xfrm>
          <a:off x="3485246" y="1724659"/>
          <a:ext cx="98552" cy="98552"/>
        </a:xfrm>
        <a:prstGeom prst="ellipse">
          <a:avLst/>
        </a:prstGeom>
        <a:solidFill>
          <a:schemeClr val="accent2">
            <a:hueOff val="-6901259"/>
            <a:satOff val="30573"/>
            <a:lumOff val="-11243"/>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0D277E28-A922-4B99-B841-8FFFAD7DC155}">
      <dsp:nvSpPr>
        <dsp:cNvPr id="0" name=""/>
        <dsp:cNvSpPr/>
      </dsp:nvSpPr>
      <dsp:spPr>
        <a:xfrm>
          <a:off x="3900020" y="2217419"/>
          <a:ext cx="730997" cy="492760"/>
        </a:xfrm>
        <a:prstGeom prst="rect">
          <a:avLst/>
        </a:prstGeom>
        <a:solidFill>
          <a:schemeClr val="accent2">
            <a:hueOff val="-8626573"/>
            <a:satOff val="38216"/>
            <a:lumOff val="-14053"/>
            <a:alphaOff val="0"/>
          </a:schemeClr>
        </a:solidFill>
        <a:ln w="6350" cap="flat" cmpd="sng" algn="ctr">
          <a:solidFill>
            <a:schemeClr val="accent2">
              <a:hueOff val="-8626573"/>
              <a:satOff val="38216"/>
              <a:lumOff val="-14053"/>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Prédiction</a:t>
          </a:r>
        </a:p>
      </dsp:txBody>
      <dsp:txXfrm>
        <a:off x="3900020" y="2217419"/>
        <a:ext cx="730997" cy="492760"/>
      </dsp:txXfrm>
    </dsp:sp>
    <dsp:sp modelId="{37262F73-ED68-4706-8389-8C2AB57E4976}">
      <dsp:nvSpPr>
        <dsp:cNvPr id="0" name=""/>
        <dsp:cNvSpPr/>
      </dsp:nvSpPr>
      <dsp:spPr>
        <a:xfrm>
          <a:off x="3656355" y="3202939"/>
          <a:ext cx="1218328"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3820" rIns="0" bIns="0" numCol="1" spcCol="1270" rtlCol="0" anchor="t" anchorCtr="1">
          <a:noAutofit/>
        </a:bodyPr>
        <a:lstStyle/>
        <a:p>
          <a:pPr marL="0" lvl="0" indent="0" algn="ctr" defTabSz="488950" rtl="0">
            <a:lnSpc>
              <a:spcPct val="90000"/>
            </a:lnSpc>
            <a:spcBef>
              <a:spcPct val="0"/>
            </a:spcBef>
            <a:spcAft>
              <a:spcPct val="35000"/>
            </a:spcAft>
            <a:buNone/>
          </a:pPr>
          <a:r>
            <a:rPr lang="fr-FR" sz="1100" kern="1200" noProof="0" dirty="0"/>
            <a:t>Boule de Cristal ou IA ?</a:t>
          </a:r>
        </a:p>
      </dsp:txBody>
      <dsp:txXfrm>
        <a:off x="3656355" y="3202939"/>
        <a:ext cx="1218328" cy="1724660"/>
      </dsp:txXfrm>
    </dsp:sp>
    <dsp:sp modelId="{91C373F7-FC28-46CD-95E7-26EBCB5F4095}">
      <dsp:nvSpPr>
        <dsp:cNvPr id="0" name=""/>
        <dsp:cNvSpPr/>
      </dsp:nvSpPr>
      <dsp:spPr>
        <a:xfrm>
          <a:off x="4265519" y="2710179"/>
          <a:ext cx="0" cy="394208"/>
        </a:xfrm>
        <a:prstGeom prst="line">
          <a:avLst/>
        </a:prstGeom>
        <a:noFill/>
        <a:ln w="6350" cap="flat" cmpd="sng" algn="ctr">
          <a:solidFill>
            <a:schemeClr val="accent2">
              <a:hueOff val="-8873047"/>
              <a:satOff val="39308"/>
              <a:lumOff val="-14455"/>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FD9C7532-F74A-45A9-A6E0-CD8F614FE410}">
      <dsp:nvSpPr>
        <dsp:cNvPr id="0" name=""/>
        <dsp:cNvSpPr/>
      </dsp:nvSpPr>
      <dsp:spPr>
        <a:xfrm>
          <a:off x="4216243" y="3104387"/>
          <a:ext cx="98552" cy="98552"/>
        </a:xfrm>
        <a:prstGeom prst="ellipse">
          <a:avLst/>
        </a:prstGeom>
        <a:solidFill>
          <a:schemeClr val="accent2">
            <a:hueOff val="-8626573"/>
            <a:satOff val="38216"/>
            <a:lumOff val="-14053"/>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EA355B1E-FC13-4202-BAE6-387A2781D1D6}">
      <dsp:nvSpPr>
        <dsp:cNvPr id="0" name=""/>
        <dsp:cNvSpPr/>
      </dsp:nvSpPr>
      <dsp:spPr>
        <a:xfrm rot="5400000">
          <a:off x="4750136" y="2098301"/>
          <a:ext cx="492760" cy="730997"/>
        </a:xfrm>
        <a:prstGeom prst="round2SameRect">
          <a:avLst/>
        </a:prstGeom>
        <a:solidFill>
          <a:schemeClr val="accent2">
            <a:hueOff val="-10351888"/>
            <a:satOff val="45859"/>
            <a:lumOff val="-16864"/>
            <a:alphaOff val="0"/>
          </a:schemeClr>
        </a:solidFill>
        <a:ln w="6350" cap="flat" cmpd="sng" algn="ctr">
          <a:solidFill>
            <a:schemeClr val="accent2">
              <a:hueOff val="-10351888"/>
              <a:satOff val="45859"/>
              <a:lumOff val="-16864"/>
              <a:alphaOff val="0"/>
            </a:schemeClr>
          </a:solidFill>
          <a:prstDash val="solid"/>
        </a:ln>
        <a:effectLst/>
        <a:sp3d extrusionH="381000" contourW="38100" prstMaterial="matte">
          <a:contourClr>
            <a:schemeClr val="lt1"/>
          </a:contourClr>
        </a:sp3d>
      </dsp:spPr>
      <dsp:style>
        <a:lnRef idx="1">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rtlCol="0" anchor="ctr" anchorCtr="1">
          <a:noAutofit/>
        </a:bodyPr>
        <a:lstStyle/>
        <a:p>
          <a:pPr marL="0" lvl="0" indent="0" algn="ctr" defTabSz="488950" rtl="0">
            <a:lnSpc>
              <a:spcPct val="90000"/>
            </a:lnSpc>
            <a:spcBef>
              <a:spcPct val="0"/>
            </a:spcBef>
            <a:spcAft>
              <a:spcPct val="35000"/>
            </a:spcAft>
            <a:buNone/>
          </a:pPr>
          <a:r>
            <a:rPr lang="fr-FR" sz="1100" kern="1200" noProof="0" dirty="0"/>
            <a:t>A la discrétion de l’expert</a:t>
          </a:r>
        </a:p>
      </dsp:txBody>
      <dsp:txXfrm rot="-5400000">
        <a:off x="4631018" y="2241475"/>
        <a:ext cx="706942" cy="444650"/>
      </dsp:txXfrm>
    </dsp:sp>
    <dsp:sp modelId="{53949C4A-04B7-4C62-AA8F-E951E23C1B23}">
      <dsp:nvSpPr>
        <dsp:cNvPr id="0" name=""/>
        <dsp:cNvSpPr/>
      </dsp:nvSpPr>
      <dsp:spPr>
        <a:xfrm>
          <a:off x="4387352" y="0"/>
          <a:ext cx="1218328" cy="1724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83820" numCol="1" spcCol="1270" rtlCol="0" anchor="b" anchorCtr="1">
          <a:noAutofit/>
        </a:bodyPr>
        <a:lstStyle/>
        <a:p>
          <a:pPr marL="0" lvl="0" indent="0" algn="ctr" defTabSz="488950" rtl="0">
            <a:lnSpc>
              <a:spcPct val="90000"/>
            </a:lnSpc>
            <a:spcBef>
              <a:spcPct val="0"/>
            </a:spcBef>
            <a:spcAft>
              <a:spcPct val="35000"/>
            </a:spcAft>
            <a:buNone/>
          </a:pPr>
          <a:r>
            <a:rPr lang="fr-FR" sz="1100" kern="1200" noProof="0" dirty="0"/>
            <a:t>Faut bien que ca ce finisse</a:t>
          </a:r>
        </a:p>
      </dsp:txBody>
      <dsp:txXfrm>
        <a:off x="4387352" y="0"/>
        <a:ext cx="1218328" cy="1724660"/>
      </dsp:txXfrm>
    </dsp:sp>
    <dsp:sp modelId="{57E00657-B4D5-4DBA-AE79-63B8F0A64AA8}">
      <dsp:nvSpPr>
        <dsp:cNvPr id="0" name=""/>
        <dsp:cNvSpPr/>
      </dsp:nvSpPr>
      <dsp:spPr>
        <a:xfrm>
          <a:off x="4996516" y="1823211"/>
          <a:ext cx="0" cy="394208"/>
        </a:xfrm>
        <a:prstGeom prst="line">
          <a:avLst/>
        </a:prstGeom>
        <a:noFill/>
        <a:ln w="6350" cap="flat" cmpd="sng" algn="ctr">
          <a:solidFill>
            <a:schemeClr val="accent2">
              <a:hueOff val="-10351888"/>
              <a:satOff val="45859"/>
              <a:lumOff val="-16864"/>
              <a:alphaOff val="0"/>
            </a:schemeClr>
          </a:solidFill>
          <a:prstDash val="dash"/>
        </a:ln>
        <a:effectLst/>
        <a:sp3d z="-40000" prstMaterial="matte"/>
      </dsp:spPr>
      <dsp:style>
        <a:lnRef idx="1">
          <a:scrgbClr r="0" g="0" b="0"/>
        </a:lnRef>
        <a:fillRef idx="0">
          <a:scrgbClr r="0" g="0" b="0"/>
        </a:fillRef>
        <a:effectRef idx="0">
          <a:scrgbClr r="0" g="0" b="0"/>
        </a:effectRef>
        <a:fontRef idx="minor"/>
      </dsp:style>
    </dsp:sp>
    <dsp:sp modelId="{E89218E8-3918-4747-8436-A280C673A135}">
      <dsp:nvSpPr>
        <dsp:cNvPr id="0" name=""/>
        <dsp:cNvSpPr/>
      </dsp:nvSpPr>
      <dsp:spPr>
        <a:xfrm>
          <a:off x="4947240" y="1724659"/>
          <a:ext cx="98552" cy="98552"/>
        </a:xfrm>
        <a:prstGeom prst="ellipse">
          <a:avLst/>
        </a:prstGeom>
        <a:solidFill>
          <a:schemeClr val="accent2">
            <a:hueOff val="-10351888"/>
            <a:satOff val="45859"/>
            <a:lumOff val="-16864"/>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990" y="430650"/>
          <a:ext cx="685412" cy="392241"/>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491  Passagers</a:t>
          </a:r>
        </a:p>
      </dsp:txBody>
      <dsp:txXfrm>
        <a:off x="990" y="430650"/>
        <a:ext cx="685412" cy="261494"/>
      </dsp:txXfrm>
    </dsp:sp>
    <dsp:sp modelId="{884CF67F-2F71-43A0-90CB-746C44327532}">
      <dsp:nvSpPr>
        <dsp:cNvPr id="0" name=""/>
        <dsp:cNvSpPr/>
      </dsp:nvSpPr>
      <dsp:spPr>
        <a:xfrm>
          <a:off x="141375"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55,11%</a:t>
          </a:r>
        </a:p>
      </dsp:txBody>
      <dsp:txXfrm>
        <a:off x="151497" y="702266"/>
        <a:ext cx="665168" cy="325356"/>
      </dsp:txXfrm>
    </dsp:sp>
    <dsp:sp modelId="{C4C97679-23C5-40BF-A606-35418D849A12}">
      <dsp:nvSpPr>
        <dsp:cNvPr id="0" name=""/>
        <dsp:cNvSpPr/>
      </dsp:nvSpPr>
      <dsp:spPr>
        <a:xfrm>
          <a:off x="790308" y="476073"/>
          <a:ext cx="220280" cy="17064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790308" y="510202"/>
        <a:ext cx="169086" cy="102389"/>
      </dsp:txXfrm>
    </dsp:sp>
    <dsp:sp modelId="{3A6134A8-3C34-45DA-8131-3A256D123686}">
      <dsp:nvSpPr>
        <dsp:cNvPr id="0" name=""/>
        <dsp:cNvSpPr/>
      </dsp:nvSpPr>
      <dsp:spPr>
        <a:xfrm>
          <a:off x="1102026" y="430650"/>
          <a:ext cx="685412" cy="392241"/>
        </a:xfrm>
        <a:prstGeom prst="roundRect">
          <a:avLst>
            <a:gd name="adj" fmla="val 10000"/>
          </a:avLst>
        </a:prstGeom>
        <a:solidFill>
          <a:schemeClr val="accent2">
            <a:hueOff val="-1725315"/>
            <a:satOff val="7643"/>
            <a:lumOff val="-281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347   Hommes</a:t>
          </a:r>
        </a:p>
      </dsp:txBody>
      <dsp:txXfrm>
        <a:off x="1102026" y="430650"/>
        <a:ext cx="685412" cy="261494"/>
      </dsp:txXfrm>
    </dsp:sp>
    <dsp:sp modelId="{6115F797-A6DE-4EF2-9CBB-FE74A6005419}">
      <dsp:nvSpPr>
        <dsp:cNvPr id="0" name=""/>
        <dsp:cNvSpPr/>
      </dsp:nvSpPr>
      <dsp:spPr>
        <a:xfrm>
          <a:off x="124241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725315"/>
              <a:satOff val="7643"/>
              <a:lumOff val="-28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 70,67 %</a:t>
          </a:r>
        </a:p>
      </dsp:txBody>
      <dsp:txXfrm>
        <a:off x="1252534" y="702266"/>
        <a:ext cx="665168" cy="325356"/>
      </dsp:txXfrm>
    </dsp:sp>
    <dsp:sp modelId="{A2B6F22B-BDC1-44C1-9C3B-C700746C91A0}">
      <dsp:nvSpPr>
        <dsp:cNvPr id="0" name=""/>
        <dsp:cNvSpPr/>
      </dsp:nvSpPr>
      <dsp:spPr>
        <a:xfrm>
          <a:off x="1891345" y="476073"/>
          <a:ext cx="220280" cy="170647"/>
        </a:xfrm>
        <a:prstGeom prst="rightArrow">
          <a:avLst>
            <a:gd name="adj1" fmla="val 60000"/>
            <a:gd name="adj2" fmla="val 50000"/>
          </a:avLst>
        </a:prstGeom>
        <a:solidFill>
          <a:schemeClr val="accent2">
            <a:hueOff val="-2070378"/>
            <a:satOff val="9172"/>
            <a:lumOff val="-3373"/>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1891345" y="510202"/>
        <a:ext cx="169086" cy="102389"/>
      </dsp:txXfrm>
    </dsp:sp>
    <dsp:sp modelId="{167E8E07-0355-4E64-8A37-C7708D85BD5E}">
      <dsp:nvSpPr>
        <dsp:cNvPr id="0" name=""/>
        <dsp:cNvSpPr/>
      </dsp:nvSpPr>
      <dsp:spPr>
        <a:xfrm>
          <a:off x="2203063" y="430650"/>
          <a:ext cx="685412" cy="392241"/>
        </a:xfrm>
        <a:prstGeom prst="roundRect">
          <a:avLst>
            <a:gd name="adj" fmla="val 1000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144  Femmes</a:t>
          </a:r>
        </a:p>
      </dsp:txBody>
      <dsp:txXfrm>
        <a:off x="2203063" y="430650"/>
        <a:ext cx="685412" cy="261494"/>
      </dsp:txXfrm>
    </dsp:sp>
    <dsp:sp modelId="{35F3B485-83B7-47E9-858F-3F090B8421C6}">
      <dsp:nvSpPr>
        <dsp:cNvPr id="0" name=""/>
        <dsp:cNvSpPr/>
      </dsp:nvSpPr>
      <dsp:spPr>
        <a:xfrm>
          <a:off x="234344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450629"/>
              <a:satOff val="15286"/>
              <a:lumOff val="-56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39,33%</a:t>
          </a:r>
        </a:p>
      </dsp:txBody>
      <dsp:txXfrm>
        <a:off x="2353571" y="702266"/>
        <a:ext cx="665168" cy="325356"/>
      </dsp:txXfrm>
    </dsp:sp>
    <dsp:sp modelId="{5BFC3974-B99D-4732-B5FE-FD9DFF09FDCE}">
      <dsp:nvSpPr>
        <dsp:cNvPr id="0" name=""/>
        <dsp:cNvSpPr/>
      </dsp:nvSpPr>
      <dsp:spPr>
        <a:xfrm>
          <a:off x="2992382" y="476073"/>
          <a:ext cx="220280" cy="170647"/>
        </a:xfrm>
        <a:prstGeom prst="rightArrow">
          <a:avLst>
            <a:gd name="adj1" fmla="val 60000"/>
            <a:gd name="adj2" fmla="val 50000"/>
          </a:avLst>
        </a:prstGeom>
        <a:solidFill>
          <a:schemeClr val="accent2">
            <a:hueOff val="-4140755"/>
            <a:satOff val="18344"/>
            <a:lumOff val="-674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2992382" y="510202"/>
        <a:ext cx="169086" cy="102389"/>
      </dsp:txXfrm>
    </dsp:sp>
    <dsp:sp modelId="{43444179-3CDA-4973-9806-29FC915EF70B}">
      <dsp:nvSpPr>
        <dsp:cNvPr id="0" name=""/>
        <dsp:cNvSpPr/>
      </dsp:nvSpPr>
      <dsp:spPr>
        <a:xfrm>
          <a:off x="3304100" y="430650"/>
          <a:ext cx="685412" cy="392241"/>
        </a:xfrm>
        <a:prstGeom prst="roundRect">
          <a:avLst>
            <a:gd name="adj" fmla="val 10000"/>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 119 Survivant</a:t>
          </a:r>
        </a:p>
      </dsp:txBody>
      <dsp:txXfrm>
        <a:off x="3304100" y="430650"/>
        <a:ext cx="685412" cy="261494"/>
      </dsp:txXfrm>
    </dsp:sp>
    <dsp:sp modelId="{57C3B2E6-E44C-4B97-9554-296D76377A20}">
      <dsp:nvSpPr>
        <dsp:cNvPr id="0" name=""/>
        <dsp:cNvSpPr/>
      </dsp:nvSpPr>
      <dsp:spPr>
        <a:xfrm>
          <a:off x="344448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5175944"/>
              <a:satOff val="22930"/>
              <a:lumOff val="-84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24,24%</a:t>
          </a:r>
        </a:p>
      </dsp:txBody>
      <dsp:txXfrm>
        <a:off x="3454608" y="702266"/>
        <a:ext cx="665168" cy="325356"/>
      </dsp:txXfrm>
    </dsp:sp>
    <dsp:sp modelId="{CEFC9E4F-B63C-426F-9D7C-B44DA4792C4B}">
      <dsp:nvSpPr>
        <dsp:cNvPr id="0" name=""/>
        <dsp:cNvSpPr/>
      </dsp:nvSpPr>
      <dsp:spPr>
        <a:xfrm>
          <a:off x="4093418" y="476073"/>
          <a:ext cx="220280" cy="170647"/>
        </a:xfrm>
        <a:prstGeom prst="rightArrow">
          <a:avLst>
            <a:gd name="adj1" fmla="val 60000"/>
            <a:gd name="adj2" fmla="val 50000"/>
          </a:avLst>
        </a:prstGeom>
        <a:solidFill>
          <a:schemeClr val="accent2">
            <a:hueOff val="-6211133"/>
            <a:satOff val="27515"/>
            <a:lumOff val="-1011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4093418" y="510202"/>
        <a:ext cx="169086" cy="102389"/>
      </dsp:txXfrm>
    </dsp:sp>
    <dsp:sp modelId="{33DBDA82-995D-4A7B-9401-951000757382}">
      <dsp:nvSpPr>
        <dsp:cNvPr id="0" name=""/>
        <dsp:cNvSpPr/>
      </dsp:nvSpPr>
      <dsp:spPr>
        <a:xfrm>
          <a:off x="4405137" y="430650"/>
          <a:ext cx="685412" cy="392241"/>
        </a:xfrm>
        <a:prstGeom prst="roundRect">
          <a:avLst>
            <a:gd name="adj" fmla="val 1000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372 ou pas</a:t>
          </a:r>
        </a:p>
      </dsp:txBody>
      <dsp:txXfrm>
        <a:off x="4405137" y="430650"/>
        <a:ext cx="685412" cy="261494"/>
      </dsp:txXfrm>
    </dsp:sp>
    <dsp:sp modelId="{D2BD5CF2-F9F2-493B-B5FE-EC753E63780A}">
      <dsp:nvSpPr>
        <dsp:cNvPr id="0" name=""/>
        <dsp:cNvSpPr/>
      </dsp:nvSpPr>
      <dsp:spPr>
        <a:xfrm>
          <a:off x="454552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901259"/>
              <a:satOff val="30573"/>
              <a:lumOff val="-112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75,76%</a:t>
          </a:r>
        </a:p>
      </dsp:txBody>
      <dsp:txXfrm>
        <a:off x="4555644" y="702266"/>
        <a:ext cx="665168" cy="325356"/>
      </dsp:txXfrm>
    </dsp:sp>
    <dsp:sp modelId="{0335DF06-5D91-417C-9DCA-549A2B946184}">
      <dsp:nvSpPr>
        <dsp:cNvPr id="0" name=""/>
        <dsp:cNvSpPr/>
      </dsp:nvSpPr>
      <dsp:spPr>
        <a:xfrm>
          <a:off x="5194455" y="476073"/>
          <a:ext cx="220280" cy="170647"/>
        </a:xfrm>
        <a:prstGeom prst="rightArrow">
          <a:avLst>
            <a:gd name="adj1" fmla="val 60000"/>
            <a:gd name="adj2" fmla="val 50000"/>
          </a:avLst>
        </a:prstGeom>
        <a:solidFill>
          <a:schemeClr val="accent2">
            <a:hueOff val="-8281511"/>
            <a:satOff val="36687"/>
            <a:lumOff val="-1349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5194455" y="510202"/>
        <a:ext cx="169086" cy="102389"/>
      </dsp:txXfrm>
    </dsp:sp>
    <dsp:sp modelId="{9C174F0F-509E-4422-9E47-1FD11B8BE6CB}">
      <dsp:nvSpPr>
        <dsp:cNvPr id="0" name=""/>
        <dsp:cNvSpPr/>
      </dsp:nvSpPr>
      <dsp:spPr>
        <a:xfrm>
          <a:off x="5506173" y="430650"/>
          <a:ext cx="685412" cy="392241"/>
        </a:xfrm>
        <a:prstGeom prst="roundRect">
          <a:avLst>
            <a:gd name="adj" fmla="val 10000"/>
          </a:avLst>
        </a:prstGeom>
        <a:solidFill>
          <a:schemeClr val="accent2">
            <a:hueOff val="-8626573"/>
            <a:satOff val="38216"/>
            <a:lumOff val="-1405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47 Hommes survivant</a:t>
          </a:r>
        </a:p>
      </dsp:txBody>
      <dsp:txXfrm>
        <a:off x="5506173" y="430650"/>
        <a:ext cx="685412" cy="261494"/>
      </dsp:txXfrm>
    </dsp:sp>
    <dsp:sp modelId="{CD93931D-C0DC-46CA-B1CD-438390C21AE1}">
      <dsp:nvSpPr>
        <dsp:cNvPr id="0" name=""/>
        <dsp:cNvSpPr/>
      </dsp:nvSpPr>
      <dsp:spPr>
        <a:xfrm>
          <a:off x="564655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626573"/>
              <a:satOff val="38216"/>
              <a:lumOff val="-140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300 ou pas</a:t>
          </a:r>
        </a:p>
      </dsp:txBody>
      <dsp:txXfrm>
        <a:off x="5656681" y="702266"/>
        <a:ext cx="665168" cy="325356"/>
      </dsp:txXfrm>
    </dsp:sp>
    <dsp:sp modelId="{6696901A-5DCB-4470-AA3A-AF0641DD8039}">
      <dsp:nvSpPr>
        <dsp:cNvPr id="0" name=""/>
        <dsp:cNvSpPr/>
      </dsp:nvSpPr>
      <dsp:spPr>
        <a:xfrm>
          <a:off x="6295492" y="476073"/>
          <a:ext cx="220280" cy="170647"/>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6295492" y="510202"/>
        <a:ext cx="169086" cy="102389"/>
      </dsp:txXfrm>
    </dsp:sp>
    <dsp:sp modelId="{6E7A9EB0-DBD8-4361-A243-56F88331B886}">
      <dsp:nvSpPr>
        <dsp:cNvPr id="0" name=""/>
        <dsp:cNvSpPr/>
      </dsp:nvSpPr>
      <dsp:spPr>
        <a:xfrm>
          <a:off x="6607210" y="430650"/>
          <a:ext cx="685412" cy="392241"/>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72 Survivante</a:t>
          </a:r>
        </a:p>
      </dsp:txBody>
      <dsp:txXfrm>
        <a:off x="6607210" y="430650"/>
        <a:ext cx="685412" cy="261494"/>
      </dsp:txXfrm>
    </dsp:sp>
    <dsp:sp modelId="{2DC42BFF-FF52-4E99-941F-5D2CA03F97C1}">
      <dsp:nvSpPr>
        <dsp:cNvPr id="0" name=""/>
        <dsp:cNvSpPr/>
      </dsp:nvSpPr>
      <dsp:spPr>
        <a:xfrm>
          <a:off x="674759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72 ou pas</a:t>
          </a:r>
        </a:p>
      </dsp:txBody>
      <dsp:txXfrm>
        <a:off x="6757718" y="702266"/>
        <a:ext cx="665168" cy="32535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3561CC-B373-418B-AF2D-3D29FBCDEF1F}">
      <dsp:nvSpPr>
        <dsp:cNvPr id="0" name=""/>
        <dsp:cNvSpPr/>
      </dsp:nvSpPr>
      <dsp:spPr>
        <a:xfrm>
          <a:off x="462977" y="368428"/>
          <a:ext cx="1691901" cy="587575"/>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37024A-3B5F-47F2-80A7-9560F6E717E6}">
      <dsp:nvSpPr>
        <dsp:cNvPr id="0" name=""/>
        <dsp:cNvSpPr/>
      </dsp:nvSpPr>
      <dsp:spPr>
        <a:xfrm>
          <a:off x="1147607" y="1807200"/>
          <a:ext cx="327887" cy="209848"/>
        </a:xfrm>
        <a:prstGeom prst="downArrow">
          <a:avLst/>
        </a:prstGeom>
        <a:solidFill>
          <a:schemeClr val="accent2">
            <a:tint val="40000"/>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31D6FD0D-4184-4CB7-9B79-45A1DA1AAC12}">
      <dsp:nvSpPr>
        <dsp:cNvPr id="0" name=""/>
        <dsp:cNvSpPr/>
      </dsp:nvSpPr>
      <dsp:spPr>
        <a:xfrm>
          <a:off x="524620" y="1975079"/>
          <a:ext cx="1573861" cy="393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rtlCol="0" anchor="t" anchorCtr="1">
          <a:noAutofit/>
        </a:bodyPr>
        <a:lstStyle/>
        <a:p>
          <a:pPr marL="0" lvl="0" indent="0" algn="ctr" defTabSz="355600" rtl="0">
            <a:lnSpc>
              <a:spcPct val="90000"/>
            </a:lnSpc>
            <a:spcBef>
              <a:spcPct val="0"/>
            </a:spcBef>
            <a:spcAft>
              <a:spcPct val="35000"/>
            </a:spcAft>
            <a:buNone/>
          </a:pPr>
          <a:r>
            <a:rPr lang="fr-FR" sz="800" kern="1200" noProof="0" dirty="0">
              <a:latin typeface="Arial Black" panose="020B0A04020102020204" pitchFamily="34" charset="0"/>
            </a:rPr>
            <a:t> 119 Survivant</a:t>
          </a:r>
        </a:p>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24,24%</a:t>
          </a:r>
        </a:p>
      </dsp:txBody>
      <dsp:txXfrm>
        <a:off x="524620" y="1975079"/>
        <a:ext cx="1573861" cy="393465"/>
      </dsp:txXfrm>
    </dsp:sp>
    <dsp:sp modelId="{E9A71430-DBD0-4A6D-9A01-C6A5211CD30E}">
      <dsp:nvSpPr>
        <dsp:cNvPr id="0" name=""/>
        <dsp:cNvSpPr/>
      </dsp:nvSpPr>
      <dsp:spPr>
        <a:xfrm>
          <a:off x="1078095" y="1001383"/>
          <a:ext cx="590198" cy="590198"/>
        </a:xfrm>
        <a:prstGeom prst="ellips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144  Femmes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39,33%</a:t>
          </a:r>
        </a:p>
      </dsp:txBody>
      <dsp:txXfrm>
        <a:off x="1164527" y="1087815"/>
        <a:ext cx="417334" cy="417334"/>
      </dsp:txXfrm>
    </dsp:sp>
    <dsp:sp modelId="{39CD64DE-BD8A-4BEE-928F-70A9BC31E76B}">
      <dsp:nvSpPr>
        <dsp:cNvPr id="0" name=""/>
        <dsp:cNvSpPr/>
      </dsp:nvSpPr>
      <dsp:spPr>
        <a:xfrm>
          <a:off x="655775" y="558603"/>
          <a:ext cx="590198" cy="590198"/>
        </a:xfrm>
        <a:prstGeom prst="ellipse">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347   Hommes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 70,67 %</a:t>
          </a:r>
        </a:p>
      </dsp:txBody>
      <dsp:txXfrm>
        <a:off x="742207" y="645035"/>
        <a:ext cx="417334" cy="417334"/>
      </dsp:txXfrm>
    </dsp:sp>
    <dsp:sp modelId="{15F1CF31-E2C6-44A8-8EBA-2C087B27A855}">
      <dsp:nvSpPr>
        <dsp:cNvPr id="0" name=""/>
        <dsp:cNvSpPr/>
      </dsp:nvSpPr>
      <dsp:spPr>
        <a:xfrm>
          <a:off x="1259089" y="415906"/>
          <a:ext cx="590198" cy="590198"/>
        </a:xfrm>
        <a:prstGeom prst="ellipse">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491  Passagers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55,11%</a:t>
          </a:r>
        </a:p>
      </dsp:txBody>
      <dsp:txXfrm>
        <a:off x="1345521" y="502338"/>
        <a:ext cx="417334" cy="417334"/>
      </dsp:txXfrm>
    </dsp:sp>
    <dsp:sp modelId="{031910C0-D3B7-4304-8D39-7C2CF06691CE}">
      <dsp:nvSpPr>
        <dsp:cNvPr id="0" name=""/>
        <dsp:cNvSpPr/>
      </dsp:nvSpPr>
      <dsp:spPr>
        <a:xfrm>
          <a:off x="393465" y="296293"/>
          <a:ext cx="1836172" cy="1468937"/>
        </a:xfrm>
        <a:prstGeom prst="funnel">
          <a:avLst/>
        </a:prstGeom>
        <a:solidFill>
          <a:schemeClr val="lt1">
            <a:alpha val="4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CF03A1-B39D-48E6-A817-45818DCAD5C3}">
      <dsp:nvSpPr>
        <dsp:cNvPr id="0" name=""/>
        <dsp:cNvSpPr/>
      </dsp:nvSpPr>
      <dsp:spPr>
        <a:xfrm>
          <a:off x="487281" y="113989"/>
          <a:ext cx="1780717" cy="618419"/>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8A01CF-D265-483E-BFDC-33FF0DD6C932}">
      <dsp:nvSpPr>
        <dsp:cNvPr id="0" name=""/>
        <dsp:cNvSpPr/>
      </dsp:nvSpPr>
      <dsp:spPr>
        <a:xfrm>
          <a:off x="1207850" y="1628289"/>
          <a:ext cx="345100" cy="220864"/>
        </a:xfrm>
        <a:prstGeom prst="downArrow">
          <a:avLst/>
        </a:prstGeom>
        <a:solidFill>
          <a:schemeClr val="accent2">
            <a:tint val="40000"/>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E233C78B-6243-45A3-8D0F-BD711D2AC7AD}">
      <dsp:nvSpPr>
        <dsp:cNvPr id="0" name=""/>
        <dsp:cNvSpPr/>
      </dsp:nvSpPr>
      <dsp:spPr>
        <a:xfrm>
          <a:off x="552160" y="1804980"/>
          <a:ext cx="1656481" cy="414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rtlCol="0" anchor="t" anchorCtr="1">
          <a:noAutofit/>
        </a:bodyPr>
        <a:lstStyle/>
        <a:p>
          <a:pPr marL="0" lvl="0" indent="0" algn="ctr" defTabSz="355600" rtl="0">
            <a:lnSpc>
              <a:spcPct val="90000"/>
            </a:lnSpc>
            <a:spcBef>
              <a:spcPct val="0"/>
            </a:spcBef>
            <a:spcAft>
              <a:spcPct val="35000"/>
            </a:spcAft>
            <a:buNone/>
          </a:pPr>
          <a:r>
            <a:rPr lang="fr-FR" sz="800" kern="1200" noProof="0" dirty="0">
              <a:latin typeface="Arial Black" panose="020B0A04020102020204" pitchFamily="34" charset="0"/>
            </a:rPr>
            <a:t> 136 Survivant</a:t>
          </a:r>
        </a:p>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62,96%</a:t>
          </a:r>
        </a:p>
      </dsp:txBody>
      <dsp:txXfrm>
        <a:off x="552160" y="1804980"/>
        <a:ext cx="1656481" cy="414120"/>
      </dsp:txXfrm>
    </dsp:sp>
    <dsp:sp modelId="{4962222E-C236-4FD6-9D8B-15B3A11576BB}">
      <dsp:nvSpPr>
        <dsp:cNvPr id="0" name=""/>
        <dsp:cNvSpPr/>
      </dsp:nvSpPr>
      <dsp:spPr>
        <a:xfrm>
          <a:off x="1134689" y="780170"/>
          <a:ext cx="621180" cy="621180"/>
        </a:xfrm>
        <a:prstGeom prst="ellips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94  Femmes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43,52%</a:t>
          </a:r>
        </a:p>
      </dsp:txBody>
      <dsp:txXfrm>
        <a:off x="1225659" y="871140"/>
        <a:ext cx="439240" cy="439240"/>
      </dsp:txXfrm>
    </dsp:sp>
    <dsp:sp modelId="{374A6223-59FE-48D4-A04F-DB14895F1BFA}">
      <dsp:nvSpPr>
        <dsp:cNvPr id="0" name=""/>
        <dsp:cNvSpPr/>
      </dsp:nvSpPr>
      <dsp:spPr>
        <a:xfrm>
          <a:off x="690200" y="314147"/>
          <a:ext cx="621180" cy="621180"/>
        </a:xfrm>
        <a:prstGeom prst="ellipse">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122   Hommes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 56,48 %</a:t>
          </a:r>
        </a:p>
      </dsp:txBody>
      <dsp:txXfrm>
        <a:off x="781170" y="405117"/>
        <a:ext cx="439240" cy="439240"/>
      </dsp:txXfrm>
    </dsp:sp>
    <dsp:sp modelId="{45D76CF4-2148-4AC7-B583-CB9551CBC1BF}">
      <dsp:nvSpPr>
        <dsp:cNvPr id="0" name=""/>
        <dsp:cNvSpPr/>
      </dsp:nvSpPr>
      <dsp:spPr>
        <a:xfrm>
          <a:off x="1325184" y="163959"/>
          <a:ext cx="621180" cy="621180"/>
        </a:xfrm>
        <a:prstGeom prst="ellipse">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216  Passagers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24,24%</a:t>
          </a:r>
        </a:p>
      </dsp:txBody>
      <dsp:txXfrm>
        <a:off x="1416154" y="254929"/>
        <a:ext cx="439240" cy="439240"/>
      </dsp:txXfrm>
    </dsp:sp>
    <dsp:sp modelId="{8918F61F-3F4A-45A0-B3A5-9A0FF7857D97}">
      <dsp:nvSpPr>
        <dsp:cNvPr id="0" name=""/>
        <dsp:cNvSpPr/>
      </dsp:nvSpPr>
      <dsp:spPr>
        <a:xfrm>
          <a:off x="414120" y="38067"/>
          <a:ext cx="1932561" cy="1546049"/>
        </a:xfrm>
        <a:prstGeom prst="funnel">
          <a:avLst/>
        </a:prstGeom>
        <a:solidFill>
          <a:schemeClr val="lt1">
            <a:alpha val="4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B899D7-9165-434E-91F7-D6089802EFCB}">
      <dsp:nvSpPr>
        <dsp:cNvPr id="0" name=""/>
        <dsp:cNvSpPr/>
      </dsp:nvSpPr>
      <dsp:spPr>
        <a:xfrm>
          <a:off x="487281" y="336027"/>
          <a:ext cx="1780717" cy="618419"/>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74B9EF-17FB-4607-8DD8-68D8603B277B}">
      <dsp:nvSpPr>
        <dsp:cNvPr id="0" name=""/>
        <dsp:cNvSpPr/>
      </dsp:nvSpPr>
      <dsp:spPr>
        <a:xfrm>
          <a:off x="1207850" y="1850327"/>
          <a:ext cx="345100" cy="220864"/>
        </a:xfrm>
        <a:prstGeom prst="downArrow">
          <a:avLst/>
        </a:prstGeom>
        <a:solidFill>
          <a:schemeClr val="accent2">
            <a:tint val="40000"/>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DB0F058A-3167-4BDC-A3C5-E89265E046F4}">
      <dsp:nvSpPr>
        <dsp:cNvPr id="0" name=""/>
        <dsp:cNvSpPr/>
      </dsp:nvSpPr>
      <dsp:spPr>
        <a:xfrm>
          <a:off x="552160" y="2027018"/>
          <a:ext cx="1656481" cy="414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6896" tIns="56896" rIns="56896" bIns="56896" numCol="1" spcCol="1270" rtlCol="0" anchor="t" anchorCtr="1">
          <a:noAutofit/>
        </a:bodyPr>
        <a:lstStyle/>
        <a:p>
          <a:pPr marL="0" lvl="0" indent="0" algn="ctr" defTabSz="355600" rtl="0">
            <a:lnSpc>
              <a:spcPct val="90000"/>
            </a:lnSpc>
            <a:spcBef>
              <a:spcPct val="0"/>
            </a:spcBef>
            <a:spcAft>
              <a:spcPct val="35000"/>
            </a:spcAft>
            <a:buNone/>
          </a:pPr>
          <a:r>
            <a:rPr lang="fr-FR" sz="800" kern="1200" noProof="0" dirty="0">
              <a:latin typeface="Arial Black" panose="020B0A04020102020204" pitchFamily="34" charset="0"/>
            </a:rPr>
            <a:t> 87 Survivant</a:t>
          </a:r>
        </a:p>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47,28%</a:t>
          </a:r>
        </a:p>
      </dsp:txBody>
      <dsp:txXfrm>
        <a:off x="552160" y="2027018"/>
        <a:ext cx="1656481" cy="414120"/>
      </dsp:txXfrm>
    </dsp:sp>
    <dsp:sp modelId="{60AF965C-4392-4A98-8753-003F80F4A95F}">
      <dsp:nvSpPr>
        <dsp:cNvPr id="0" name=""/>
        <dsp:cNvSpPr/>
      </dsp:nvSpPr>
      <dsp:spPr>
        <a:xfrm>
          <a:off x="1134689" y="1002208"/>
          <a:ext cx="621180" cy="621180"/>
        </a:xfrm>
        <a:prstGeom prst="ellips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76  Femmes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41,30%</a:t>
          </a:r>
        </a:p>
      </dsp:txBody>
      <dsp:txXfrm>
        <a:off x="1225659" y="1093178"/>
        <a:ext cx="439240" cy="439240"/>
      </dsp:txXfrm>
    </dsp:sp>
    <dsp:sp modelId="{13652276-3C47-4B34-9094-8D319012EC76}">
      <dsp:nvSpPr>
        <dsp:cNvPr id="0" name=""/>
        <dsp:cNvSpPr/>
      </dsp:nvSpPr>
      <dsp:spPr>
        <a:xfrm>
          <a:off x="690200" y="536185"/>
          <a:ext cx="621180" cy="621180"/>
        </a:xfrm>
        <a:prstGeom prst="ellipse">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108   Hommes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 58,70 %</a:t>
          </a:r>
        </a:p>
      </dsp:txBody>
      <dsp:txXfrm>
        <a:off x="781170" y="627155"/>
        <a:ext cx="439240" cy="439240"/>
      </dsp:txXfrm>
    </dsp:sp>
    <dsp:sp modelId="{8711EF56-B144-4739-889C-D8611C3E9FB7}">
      <dsp:nvSpPr>
        <dsp:cNvPr id="0" name=""/>
        <dsp:cNvSpPr/>
      </dsp:nvSpPr>
      <dsp:spPr>
        <a:xfrm>
          <a:off x="1325184" y="385997"/>
          <a:ext cx="621180" cy="621180"/>
        </a:xfrm>
        <a:prstGeom prst="ellipse">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350" tIns="6350" rIns="6350" bIns="6350" numCol="1" spcCol="1270" rtlCol="0" anchor="ctr" anchorCtr="0">
          <a:noAutofit/>
        </a:bodyPr>
        <a:lstStyle/>
        <a:p>
          <a:pPr marL="0" lvl="0" indent="0" algn="ctr" defTabSz="222250" rtl="0">
            <a:lnSpc>
              <a:spcPct val="90000"/>
            </a:lnSpc>
            <a:spcBef>
              <a:spcPct val="0"/>
            </a:spcBef>
            <a:spcAft>
              <a:spcPct val="35000"/>
            </a:spcAft>
            <a:buNone/>
          </a:pPr>
          <a:r>
            <a:rPr lang="fr-FR" sz="500" kern="1200" noProof="0" dirty="0">
              <a:latin typeface="Arial Black" panose="020B0A04020102020204" pitchFamily="34" charset="0"/>
            </a:rPr>
            <a:t>184  Passagers</a:t>
          </a:r>
        </a:p>
        <a:p>
          <a:pPr marL="57150" lvl="1" indent="-57150" algn="ctr" defTabSz="177800" rtl="0">
            <a:lnSpc>
              <a:spcPct val="90000"/>
            </a:lnSpc>
            <a:spcBef>
              <a:spcPct val="0"/>
            </a:spcBef>
            <a:spcAft>
              <a:spcPct val="15000"/>
            </a:spcAft>
            <a:buChar char="•"/>
          </a:pPr>
          <a:r>
            <a:rPr lang="fr-FR" sz="400" kern="1200" noProof="0" dirty="0">
              <a:latin typeface="Arial Black" panose="020B0A04020102020204" pitchFamily="34" charset="0"/>
            </a:rPr>
            <a:t>20,65%</a:t>
          </a:r>
        </a:p>
      </dsp:txBody>
      <dsp:txXfrm>
        <a:off x="1416154" y="476967"/>
        <a:ext cx="439240" cy="439240"/>
      </dsp:txXfrm>
    </dsp:sp>
    <dsp:sp modelId="{47BCD1DE-2838-4254-86D1-387529E1136C}">
      <dsp:nvSpPr>
        <dsp:cNvPr id="0" name=""/>
        <dsp:cNvSpPr/>
      </dsp:nvSpPr>
      <dsp:spPr>
        <a:xfrm>
          <a:off x="422642" y="361417"/>
          <a:ext cx="1932561" cy="1546049"/>
        </a:xfrm>
        <a:prstGeom prst="funnel">
          <a:avLst/>
        </a:prstGeom>
        <a:solidFill>
          <a:schemeClr val="lt1">
            <a:alpha val="40000"/>
            <a:hueOff val="0"/>
            <a:satOff val="0"/>
            <a:lumOff val="0"/>
            <a:alphaOff val="0"/>
          </a:schemeClr>
        </a:solidFill>
        <a:ln w="6350"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6FB7D4-A7DB-4FE1-BCFA-12388BA83B94}">
      <dsp:nvSpPr>
        <dsp:cNvPr id="0" name=""/>
        <dsp:cNvSpPr/>
      </dsp:nvSpPr>
      <dsp:spPr>
        <a:xfrm>
          <a:off x="3266" y="162854"/>
          <a:ext cx="2856717" cy="1142686"/>
        </a:xfrm>
        <a:prstGeom prst="homePlat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9352" tIns="74676" rIns="37338" bIns="74676" numCol="1" spcCol="1270" rtlCol="0" anchor="ctr" anchorCtr="0">
          <a:noAutofit/>
        </a:bodyPr>
        <a:lstStyle/>
        <a:p>
          <a:pPr marL="0" lvl="0" indent="0" algn="ctr" defTabSz="1244600" rtl="0">
            <a:lnSpc>
              <a:spcPct val="90000"/>
            </a:lnSpc>
            <a:spcBef>
              <a:spcPct val="0"/>
            </a:spcBef>
            <a:spcAft>
              <a:spcPct val="35000"/>
            </a:spcAft>
            <a:buNone/>
          </a:pPr>
          <a:r>
            <a:rPr lang="fr-FR" sz="2800" kern="1200" noProof="0" dirty="0">
              <a:latin typeface="Arial Black" panose="020B0A04020102020204" pitchFamily="34" charset="0"/>
            </a:rPr>
            <a:t>1</a:t>
          </a:r>
          <a:r>
            <a:rPr lang="fr-FR" sz="2800" kern="1200" baseline="30000" noProof="0" dirty="0">
              <a:latin typeface="Arial Black" panose="020B0A04020102020204" pitchFamily="34" charset="0"/>
            </a:rPr>
            <a:t>er</a:t>
          </a:r>
          <a:r>
            <a:rPr lang="fr-FR" sz="2800" kern="1200" noProof="0" dirty="0">
              <a:latin typeface="Arial Black" panose="020B0A04020102020204" pitchFamily="34" charset="0"/>
            </a:rPr>
            <a:t> Classes</a:t>
          </a:r>
        </a:p>
      </dsp:txBody>
      <dsp:txXfrm>
        <a:off x="3266" y="162854"/>
        <a:ext cx="2571046" cy="1142686"/>
      </dsp:txXfrm>
    </dsp:sp>
    <dsp:sp modelId="{A5B28F58-FCCB-4652-9831-B2E54C4E1395}">
      <dsp:nvSpPr>
        <dsp:cNvPr id="0" name=""/>
        <dsp:cNvSpPr/>
      </dsp:nvSpPr>
      <dsp:spPr>
        <a:xfrm>
          <a:off x="2288640" y="162854"/>
          <a:ext cx="2856717" cy="1142686"/>
        </a:xfrm>
        <a:prstGeom prst="chevron">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2014" tIns="74676" rIns="37338" bIns="74676" numCol="1" spcCol="1270" rtlCol="0" anchor="ctr" anchorCtr="0">
          <a:noAutofit/>
        </a:bodyPr>
        <a:lstStyle/>
        <a:p>
          <a:pPr marL="0" lvl="0" indent="0" algn="ctr" defTabSz="1244600" rtl="0">
            <a:lnSpc>
              <a:spcPct val="90000"/>
            </a:lnSpc>
            <a:spcBef>
              <a:spcPct val="0"/>
            </a:spcBef>
            <a:spcAft>
              <a:spcPct val="35000"/>
            </a:spcAft>
            <a:buNone/>
          </a:pPr>
          <a:r>
            <a:rPr lang="fr-FR" sz="2800" kern="1200" noProof="0" dirty="0">
              <a:latin typeface="Arial Black" panose="020B0A04020102020204" pitchFamily="34" charset="0"/>
            </a:rPr>
            <a:t>2</a:t>
          </a:r>
          <a:r>
            <a:rPr lang="fr-FR" sz="2800" kern="1200" baseline="30000" noProof="0" dirty="0">
              <a:latin typeface="Arial Black" panose="020B0A04020102020204" pitchFamily="34" charset="0"/>
            </a:rPr>
            <a:t>nd</a:t>
          </a:r>
          <a:r>
            <a:rPr lang="fr-FR" sz="2800" kern="1200" noProof="0" dirty="0">
              <a:latin typeface="Arial Black" panose="020B0A04020102020204" pitchFamily="34" charset="0"/>
            </a:rPr>
            <a:t> Classes</a:t>
          </a:r>
        </a:p>
      </dsp:txBody>
      <dsp:txXfrm>
        <a:off x="2859983" y="162854"/>
        <a:ext cx="1714031" cy="1142686"/>
      </dsp:txXfrm>
    </dsp:sp>
    <dsp:sp modelId="{0B21C990-B5CA-4D4F-9165-6A0EC5A292F4}">
      <dsp:nvSpPr>
        <dsp:cNvPr id="0" name=""/>
        <dsp:cNvSpPr/>
      </dsp:nvSpPr>
      <dsp:spPr>
        <a:xfrm>
          <a:off x="4574014" y="162854"/>
          <a:ext cx="2856717" cy="1142686"/>
        </a:xfrm>
        <a:prstGeom prst="chevron">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12014" tIns="74676" rIns="37338" bIns="74676" numCol="1" spcCol="1270" rtlCol="0" anchor="ctr" anchorCtr="0">
          <a:noAutofit/>
        </a:bodyPr>
        <a:lstStyle/>
        <a:p>
          <a:pPr marL="0" lvl="0" indent="0" algn="ctr" defTabSz="1244600" rtl="0">
            <a:lnSpc>
              <a:spcPct val="90000"/>
            </a:lnSpc>
            <a:spcBef>
              <a:spcPct val="0"/>
            </a:spcBef>
            <a:spcAft>
              <a:spcPct val="35000"/>
            </a:spcAft>
            <a:buNone/>
          </a:pPr>
          <a:r>
            <a:rPr lang="fr-FR" sz="2800" kern="1200" noProof="0" dirty="0">
              <a:latin typeface="Arial Black" panose="020B0A04020102020204" pitchFamily="34" charset="0"/>
            </a:rPr>
            <a:t>3éme Classes</a:t>
          </a:r>
        </a:p>
      </dsp:txBody>
      <dsp:txXfrm>
        <a:off x="5145357" y="162854"/>
        <a:ext cx="1714031" cy="114268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6FB7D4-A7DB-4FE1-BCFA-12388BA83B94}">
      <dsp:nvSpPr>
        <dsp:cNvPr id="0" name=""/>
        <dsp:cNvSpPr/>
      </dsp:nvSpPr>
      <dsp:spPr>
        <a:xfrm>
          <a:off x="3266" y="162854"/>
          <a:ext cx="2856717" cy="1142686"/>
        </a:xfrm>
        <a:prstGeom prst="homePlat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3350" tIns="66675" rIns="33338" bIns="66675" numCol="1" spcCol="1270" rtlCol="0" anchor="ctr" anchorCtr="0">
          <a:noAutofit/>
        </a:bodyPr>
        <a:lstStyle/>
        <a:p>
          <a:pPr marL="0" lvl="0" indent="0" algn="ctr" defTabSz="1111250" rtl="0">
            <a:lnSpc>
              <a:spcPct val="90000"/>
            </a:lnSpc>
            <a:spcBef>
              <a:spcPct val="0"/>
            </a:spcBef>
            <a:spcAft>
              <a:spcPct val="35000"/>
            </a:spcAft>
            <a:buNone/>
          </a:pPr>
          <a:r>
            <a:rPr lang="fr-FR" sz="2500" kern="1200" noProof="0" dirty="0">
              <a:latin typeface="Arial Black" panose="020B0A04020102020204" pitchFamily="34" charset="0"/>
            </a:rPr>
            <a:t>37,40 % de morts</a:t>
          </a:r>
        </a:p>
      </dsp:txBody>
      <dsp:txXfrm>
        <a:off x="3266" y="162854"/>
        <a:ext cx="2571046" cy="1142686"/>
      </dsp:txXfrm>
    </dsp:sp>
    <dsp:sp modelId="{64D26457-0188-441F-B78C-444B4F5D2E7F}">
      <dsp:nvSpPr>
        <dsp:cNvPr id="0" name=""/>
        <dsp:cNvSpPr/>
      </dsp:nvSpPr>
      <dsp:spPr>
        <a:xfrm>
          <a:off x="2288640" y="162854"/>
          <a:ext cx="2856717" cy="1142686"/>
        </a:xfrm>
        <a:prstGeom prst="chevron">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0013" tIns="66675" rIns="33338" bIns="66675" numCol="1" spcCol="1270" rtlCol="0" anchor="ctr" anchorCtr="0">
          <a:noAutofit/>
        </a:bodyPr>
        <a:lstStyle/>
        <a:p>
          <a:pPr marL="0" lvl="0" indent="0" algn="ctr" defTabSz="1111250" rtl="0">
            <a:lnSpc>
              <a:spcPct val="90000"/>
            </a:lnSpc>
            <a:spcBef>
              <a:spcPct val="0"/>
            </a:spcBef>
            <a:spcAft>
              <a:spcPct val="35000"/>
            </a:spcAft>
            <a:buNone/>
          </a:pPr>
          <a:r>
            <a:rPr lang="fr-FR" sz="2500" kern="1200" noProof="0" dirty="0">
              <a:latin typeface="Arial Black" panose="020B0A04020102020204" pitchFamily="34" charset="0"/>
            </a:rPr>
            <a:t>52,72 % de morts</a:t>
          </a:r>
        </a:p>
      </dsp:txBody>
      <dsp:txXfrm>
        <a:off x="2859983" y="162854"/>
        <a:ext cx="1714031" cy="1142686"/>
      </dsp:txXfrm>
    </dsp:sp>
    <dsp:sp modelId="{0B21C990-B5CA-4D4F-9165-6A0EC5A292F4}">
      <dsp:nvSpPr>
        <dsp:cNvPr id="0" name=""/>
        <dsp:cNvSpPr/>
      </dsp:nvSpPr>
      <dsp:spPr>
        <a:xfrm>
          <a:off x="4574014" y="162854"/>
          <a:ext cx="2856717" cy="1142686"/>
        </a:xfrm>
        <a:prstGeom prst="chevron">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0013" tIns="66675" rIns="33338" bIns="66675" numCol="1" spcCol="1270" rtlCol="0" anchor="ctr" anchorCtr="0">
          <a:noAutofit/>
        </a:bodyPr>
        <a:lstStyle/>
        <a:p>
          <a:pPr marL="0" lvl="0" indent="0" algn="ctr" defTabSz="1111250" rtl="0">
            <a:lnSpc>
              <a:spcPct val="90000"/>
            </a:lnSpc>
            <a:spcBef>
              <a:spcPct val="0"/>
            </a:spcBef>
            <a:spcAft>
              <a:spcPct val="35000"/>
            </a:spcAft>
            <a:buNone/>
          </a:pPr>
          <a:r>
            <a:rPr lang="fr-FR" sz="2500" kern="1200" noProof="0" dirty="0">
              <a:latin typeface="Arial Black" panose="020B0A04020102020204" pitchFamily="34" charset="0"/>
            </a:rPr>
            <a:t>75.16 % de morts</a:t>
          </a:r>
        </a:p>
      </dsp:txBody>
      <dsp:txXfrm>
        <a:off x="5145357" y="162854"/>
        <a:ext cx="1714031" cy="114268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492413-9121-4848-8781-59BAEF846980}">
      <dsp:nvSpPr>
        <dsp:cNvPr id="0" name=""/>
        <dsp:cNvSpPr/>
      </dsp:nvSpPr>
      <dsp:spPr>
        <a:xfrm rot="5400000">
          <a:off x="226250" y="2150992"/>
          <a:ext cx="843113" cy="959854"/>
        </a:xfrm>
        <a:prstGeom prst="bentUpArrow">
          <a:avLst>
            <a:gd name="adj1" fmla="val 32840"/>
            <a:gd name="adj2" fmla="val 25000"/>
            <a:gd name="adj3" fmla="val 35780"/>
          </a:avLst>
        </a:prstGeom>
        <a:solidFill>
          <a:schemeClr val="accent2">
            <a:tint val="50000"/>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D21631EF-7796-49BF-A1AB-04DDE35FF275}">
      <dsp:nvSpPr>
        <dsp:cNvPr id="0" name=""/>
        <dsp:cNvSpPr/>
      </dsp:nvSpPr>
      <dsp:spPr>
        <a:xfrm>
          <a:off x="2876" y="1216384"/>
          <a:ext cx="1419306" cy="993468"/>
        </a:xfrm>
        <a:prstGeom prst="roundRect">
          <a:avLst>
            <a:gd name="adj" fmla="val 1667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En Conclusion</a:t>
          </a:r>
        </a:p>
      </dsp:txBody>
      <dsp:txXfrm>
        <a:off x="51382" y="1264890"/>
        <a:ext cx="1322294" cy="896456"/>
      </dsp:txXfrm>
    </dsp:sp>
    <dsp:sp modelId="{93394D3C-8DDF-4149-9FBF-ACCD0DE17A38}">
      <dsp:nvSpPr>
        <dsp:cNvPr id="0" name=""/>
        <dsp:cNvSpPr/>
      </dsp:nvSpPr>
      <dsp:spPr>
        <a:xfrm>
          <a:off x="1422182" y="1311134"/>
          <a:ext cx="1032267" cy="802964"/>
        </a:xfrm>
        <a:prstGeom prst="rect">
          <a:avLst/>
        </a:prstGeom>
        <a:noFill/>
        <a:ln>
          <a:noFill/>
        </a:ln>
        <a:effectLst/>
      </dsp:spPr>
      <dsp:style>
        <a:lnRef idx="0">
          <a:scrgbClr r="0" g="0" b="0"/>
        </a:lnRef>
        <a:fillRef idx="0">
          <a:scrgbClr r="0" g="0" b="0"/>
        </a:fillRef>
        <a:effectRef idx="0">
          <a:scrgbClr r="0" g="0" b="0"/>
        </a:effectRef>
        <a:fontRef idx="minor"/>
      </dsp:style>
    </dsp:sp>
    <dsp:sp modelId="{77D987C4-7035-466A-AAA3-2520AC2923BE}">
      <dsp:nvSpPr>
        <dsp:cNvPr id="0" name=""/>
        <dsp:cNvSpPr/>
      </dsp:nvSpPr>
      <dsp:spPr>
        <a:xfrm rot="5400000">
          <a:off x="1403005" y="3266984"/>
          <a:ext cx="843113" cy="959854"/>
        </a:xfrm>
        <a:prstGeom prst="bentUpArrow">
          <a:avLst>
            <a:gd name="adj1" fmla="val 32840"/>
            <a:gd name="adj2" fmla="val 25000"/>
            <a:gd name="adj3" fmla="val 35780"/>
          </a:avLst>
        </a:prstGeom>
        <a:solidFill>
          <a:schemeClr val="accent2">
            <a:tint val="50000"/>
            <a:hueOff val="-5486368"/>
            <a:satOff val="14547"/>
            <a:lumOff val="416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42B78679-0000-4BE1-89A1-06BDA73C8F39}">
      <dsp:nvSpPr>
        <dsp:cNvPr id="0" name=""/>
        <dsp:cNvSpPr/>
      </dsp:nvSpPr>
      <dsp:spPr>
        <a:xfrm>
          <a:off x="1179632" y="2332377"/>
          <a:ext cx="1419306" cy="993468"/>
        </a:xfrm>
        <a:prstGeom prst="roundRect">
          <a:avLst>
            <a:gd name="adj" fmla="val 1667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Pour survivre au naufrage du Titanic</a:t>
          </a:r>
        </a:p>
      </dsp:txBody>
      <dsp:txXfrm>
        <a:off x="1228138" y="2380883"/>
        <a:ext cx="1322294" cy="896456"/>
      </dsp:txXfrm>
    </dsp:sp>
    <dsp:sp modelId="{2319B9C6-E444-46AA-85DA-1A3A78050A6F}">
      <dsp:nvSpPr>
        <dsp:cNvPr id="0" name=""/>
        <dsp:cNvSpPr/>
      </dsp:nvSpPr>
      <dsp:spPr>
        <a:xfrm>
          <a:off x="2598938" y="2427126"/>
          <a:ext cx="1032267" cy="802964"/>
        </a:xfrm>
        <a:prstGeom prst="rect">
          <a:avLst/>
        </a:prstGeom>
        <a:noFill/>
        <a:ln>
          <a:noFill/>
        </a:ln>
        <a:effectLst/>
      </dsp:spPr>
      <dsp:style>
        <a:lnRef idx="0">
          <a:scrgbClr r="0" g="0" b="0"/>
        </a:lnRef>
        <a:fillRef idx="0">
          <a:scrgbClr r="0" g="0" b="0"/>
        </a:fillRef>
        <a:effectRef idx="0">
          <a:scrgbClr r="0" g="0" b="0"/>
        </a:effectRef>
        <a:fontRef idx="minor"/>
      </dsp:style>
    </dsp:sp>
    <dsp:sp modelId="{0C932973-4211-44EB-979B-082FDF4ECE34}">
      <dsp:nvSpPr>
        <dsp:cNvPr id="0" name=""/>
        <dsp:cNvSpPr/>
      </dsp:nvSpPr>
      <dsp:spPr>
        <a:xfrm rot="5400000">
          <a:off x="2579761" y="4382977"/>
          <a:ext cx="843113" cy="959854"/>
        </a:xfrm>
        <a:prstGeom prst="bentUpArrow">
          <a:avLst>
            <a:gd name="adj1" fmla="val 32840"/>
            <a:gd name="adj2" fmla="val 25000"/>
            <a:gd name="adj3" fmla="val 35780"/>
          </a:avLst>
        </a:prstGeom>
        <a:solidFill>
          <a:schemeClr val="accent2">
            <a:tint val="50000"/>
            <a:hueOff val="-10972735"/>
            <a:satOff val="29094"/>
            <a:lumOff val="8327"/>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E99830BC-D749-42CF-B677-A9893E0C94BD}">
      <dsp:nvSpPr>
        <dsp:cNvPr id="0" name=""/>
        <dsp:cNvSpPr/>
      </dsp:nvSpPr>
      <dsp:spPr>
        <a:xfrm>
          <a:off x="2356387" y="3448369"/>
          <a:ext cx="1419306" cy="993468"/>
        </a:xfrm>
        <a:prstGeom prst="roundRect">
          <a:avLst>
            <a:gd name="adj" fmla="val 1667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Il fallait plutôt être une femme de 1</a:t>
          </a:r>
          <a:r>
            <a:rPr lang="fr-FR" sz="1400" kern="1200" baseline="30000" dirty="0"/>
            <a:t>er</a:t>
          </a:r>
          <a:r>
            <a:rPr lang="fr-FR" sz="1400" kern="1200" dirty="0"/>
            <a:t> classe</a:t>
          </a:r>
        </a:p>
      </dsp:txBody>
      <dsp:txXfrm>
        <a:off x="2404893" y="3496875"/>
        <a:ext cx="1322294" cy="896456"/>
      </dsp:txXfrm>
    </dsp:sp>
    <dsp:sp modelId="{B646BBB8-71F2-4188-BC11-399763F45BE1}">
      <dsp:nvSpPr>
        <dsp:cNvPr id="0" name=""/>
        <dsp:cNvSpPr/>
      </dsp:nvSpPr>
      <dsp:spPr>
        <a:xfrm>
          <a:off x="3775693" y="3543119"/>
          <a:ext cx="1032267" cy="802964"/>
        </a:xfrm>
        <a:prstGeom prst="rect">
          <a:avLst/>
        </a:prstGeom>
        <a:noFill/>
        <a:ln>
          <a:noFill/>
        </a:ln>
        <a:effectLst/>
      </dsp:spPr>
      <dsp:style>
        <a:lnRef idx="0">
          <a:scrgbClr r="0" g="0" b="0"/>
        </a:lnRef>
        <a:fillRef idx="0">
          <a:scrgbClr r="0" g="0" b="0"/>
        </a:fillRef>
        <a:effectRef idx="0">
          <a:scrgbClr r="0" g="0" b="0"/>
        </a:effectRef>
        <a:fontRef idx="minor"/>
      </dsp:style>
    </dsp:sp>
    <dsp:sp modelId="{13F91AE0-FDFC-4B75-9289-43BDCEC9C00B}">
      <dsp:nvSpPr>
        <dsp:cNvPr id="0" name=""/>
        <dsp:cNvSpPr/>
      </dsp:nvSpPr>
      <dsp:spPr>
        <a:xfrm>
          <a:off x="3533143" y="4564362"/>
          <a:ext cx="1419306" cy="993468"/>
        </a:xfrm>
        <a:prstGeom prst="roundRect">
          <a:avLst>
            <a:gd name="adj" fmla="val 1667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dirty="0"/>
            <a:t>Qu’un homme en 3éme</a:t>
          </a:r>
        </a:p>
      </dsp:txBody>
      <dsp:txXfrm>
        <a:off x="3581649" y="4612868"/>
        <a:ext cx="1322294" cy="89645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C00B3E-B945-4055-B822-E416F8A5AB12}">
      <dsp:nvSpPr>
        <dsp:cNvPr id="0" name=""/>
        <dsp:cNvSpPr/>
      </dsp:nvSpPr>
      <dsp:spPr>
        <a:xfrm>
          <a:off x="0" y="0"/>
          <a:ext cx="3360688" cy="1330688"/>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rtlCol="0" anchor="ctr" anchorCtr="0">
          <a:noAutofit/>
        </a:bodyPr>
        <a:lstStyle/>
        <a:p>
          <a:pPr marL="0" lvl="0" indent="0" algn="ctr" defTabSz="711200" rtl="0">
            <a:lnSpc>
              <a:spcPct val="90000"/>
            </a:lnSpc>
            <a:spcBef>
              <a:spcPct val="0"/>
            </a:spcBef>
            <a:spcAft>
              <a:spcPct val="35000"/>
            </a:spcAft>
            <a:buNone/>
          </a:pPr>
          <a:r>
            <a:rPr lang="fr-FR" sz="1600" b="0" i="0" u="none" kern="1200" dirty="0"/>
            <a:t>Au cours de nos recherche sur le naufrage du Titanic, nous avons trouvé une encyclopédie sur internet : </a:t>
          </a:r>
          <a:r>
            <a:rPr lang="fr-FR" sz="1600" b="0" i="0" kern="1200" dirty="0">
              <a:hlinkClick xmlns:r="http://schemas.openxmlformats.org/officeDocument/2006/relationships" r:id="rId1"/>
            </a:rPr>
            <a:t>https://www.encyclopedia-titanica.org/</a:t>
          </a:r>
          <a:endParaRPr lang="fr-FR" sz="1600" kern="1200" noProof="0" dirty="0">
            <a:latin typeface="Arial Black" panose="020B0A04020102020204" pitchFamily="34" charset="0"/>
          </a:endParaRPr>
        </a:p>
      </dsp:txBody>
      <dsp:txXfrm>
        <a:off x="38975" y="38975"/>
        <a:ext cx="3282738" cy="125273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92C0D1-1ADC-4DB2-92AC-5B2134D8A9F2}">
      <dsp:nvSpPr>
        <dsp:cNvPr id="0" name=""/>
        <dsp:cNvSpPr/>
      </dsp:nvSpPr>
      <dsp:spPr>
        <a:xfrm>
          <a:off x="1642" y="0"/>
          <a:ext cx="3360688" cy="1243092"/>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fr-FR" sz="1900" b="0" i="0" u="none" kern="1200" dirty="0"/>
            <a:t>L’information la plus pertinente que nous avons réussis à récupérer est la nationalité de chaque passager.</a:t>
          </a:r>
          <a:endParaRPr lang="fr-FR" sz="1900" kern="1200" dirty="0"/>
        </a:p>
      </dsp:txBody>
      <dsp:txXfrm>
        <a:off x="38051" y="36409"/>
        <a:ext cx="3287870" cy="117027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CC6D61-629C-4361-882D-2200C5DC8509}">
      <dsp:nvSpPr>
        <dsp:cNvPr id="0" name=""/>
        <dsp:cNvSpPr/>
      </dsp:nvSpPr>
      <dsp:spPr>
        <a:xfrm>
          <a:off x="2054" y="0"/>
          <a:ext cx="1232619" cy="1669308"/>
        </a:xfrm>
        <a:prstGeom prst="upArrow">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A773E5B4-7A5A-422D-B630-A287A049B33C}">
      <dsp:nvSpPr>
        <dsp:cNvPr id="0" name=""/>
        <dsp:cNvSpPr/>
      </dsp:nvSpPr>
      <dsp:spPr>
        <a:xfrm>
          <a:off x="1271652" y="0"/>
          <a:ext cx="2091718" cy="1669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0" rIns="99568" bIns="99568" numCol="1" spcCol="1270" anchor="ctr" anchorCtr="0">
          <a:noAutofit/>
        </a:bodyPr>
        <a:lstStyle/>
        <a:p>
          <a:pPr marL="0" lvl="0" indent="0" algn="l" defTabSz="622300">
            <a:lnSpc>
              <a:spcPct val="90000"/>
            </a:lnSpc>
            <a:spcBef>
              <a:spcPct val="0"/>
            </a:spcBef>
            <a:spcAft>
              <a:spcPct val="35000"/>
            </a:spcAft>
            <a:buNone/>
          </a:pPr>
          <a:r>
            <a:rPr lang="fr-FR" sz="1400" b="0" i="0" u="none" kern="1200" dirty="0"/>
            <a:t>On remarque que les pays anglophones sont très représentés avec l’Angleterre, l’Amérique et l'Irlande qui représentent plus de 50% </a:t>
          </a:r>
          <a:endParaRPr lang="fr-FR" sz="1400" kern="1200" dirty="0"/>
        </a:p>
      </dsp:txBody>
      <dsp:txXfrm>
        <a:off x="1271652" y="0"/>
        <a:ext cx="2091718" cy="1669308"/>
      </dsp:txXfrm>
    </dsp:sp>
    <dsp:sp modelId="{E42FC080-78E2-4B1F-989E-B1CD6F35B54D}">
      <dsp:nvSpPr>
        <dsp:cNvPr id="0" name=""/>
        <dsp:cNvSpPr/>
      </dsp:nvSpPr>
      <dsp:spPr>
        <a:xfrm>
          <a:off x="371840" y="1808417"/>
          <a:ext cx="1232619" cy="1669308"/>
        </a:xfrm>
        <a:prstGeom prst="downArrow">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42981E0-F83F-4411-B885-600BA3AC59F7}">
      <dsp:nvSpPr>
        <dsp:cNvPr id="0" name=""/>
        <dsp:cNvSpPr/>
      </dsp:nvSpPr>
      <dsp:spPr>
        <a:xfrm>
          <a:off x="1641438" y="1808417"/>
          <a:ext cx="2091718" cy="1669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0" rIns="99568" bIns="99568" numCol="1" spcCol="1270" anchor="ctr" anchorCtr="0">
          <a:noAutofit/>
        </a:bodyPr>
        <a:lstStyle/>
        <a:p>
          <a:pPr marL="0" lvl="0" indent="0" algn="l" defTabSz="622300">
            <a:lnSpc>
              <a:spcPct val="90000"/>
            </a:lnSpc>
            <a:spcBef>
              <a:spcPct val="0"/>
            </a:spcBef>
            <a:spcAft>
              <a:spcPct val="35000"/>
            </a:spcAft>
            <a:buNone/>
          </a:pPr>
          <a:r>
            <a:rPr lang="fr-FR" sz="1400" b="0" i="0" u="none" kern="1200" dirty="0"/>
            <a:t>Point intéressant, les syriens représentent à eux seuls 6.5% des passagers (86 personnes). Cela nous donne une idée de leurs position dans le monde en 1912.</a:t>
          </a:r>
          <a:endParaRPr lang="fr-FR" sz="1400" kern="1200" dirty="0"/>
        </a:p>
      </dsp:txBody>
      <dsp:txXfrm>
        <a:off x="1641438" y="1808417"/>
        <a:ext cx="2091718" cy="16693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9D667-36E8-4E9B-BC17-3E8C050E3B41}">
      <dsp:nvSpPr>
        <dsp:cNvPr id="0" name=""/>
        <dsp:cNvSpPr/>
      </dsp:nvSpPr>
      <dsp:spPr>
        <a:xfrm>
          <a:off x="32" y="582163"/>
          <a:ext cx="3108955" cy="124358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496" tIns="235712" rIns="412496" bIns="235712" numCol="1" spcCol="1270" anchor="ctr" anchorCtr="0">
          <a:noAutofit/>
        </a:bodyPr>
        <a:lstStyle/>
        <a:p>
          <a:pPr marL="0" lvl="0" indent="0" algn="ctr" defTabSz="2578100">
            <a:lnSpc>
              <a:spcPct val="90000"/>
            </a:lnSpc>
            <a:spcBef>
              <a:spcPct val="0"/>
            </a:spcBef>
            <a:spcAft>
              <a:spcPct val="35000"/>
            </a:spcAft>
            <a:buNone/>
          </a:pPr>
          <a:r>
            <a:rPr lang="fr-FR" sz="5800" i="1" kern="1200" dirty="0"/>
            <a:t>Test</a:t>
          </a:r>
        </a:p>
      </dsp:txBody>
      <dsp:txXfrm>
        <a:off x="32" y="582163"/>
        <a:ext cx="3108955" cy="1243582"/>
      </dsp:txXfrm>
    </dsp:sp>
    <dsp:sp modelId="{085BC0D0-8D06-41BA-A4C6-380A7C24EDC7}">
      <dsp:nvSpPr>
        <dsp:cNvPr id="0" name=""/>
        <dsp:cNvSpPr/>
      </dsp:nvSpPr>
      <dsp:spPr>
        <a:xfrm>
          <a:off x="32" y="1825746"/>
          <a:ext cx="3108955" cy="25473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fr-FR" sz="2400" kern="1200" dirty="0"/>
            <a:t>418 Passagers</a:t>
          </a:r>
        </a:p>
        <a:p>
          <a:pPr marL="228600" lvl="1" indent="-228600" algn="l" defTabSz="1066800">
            <a:lnSpc>
              <a:spcPct val="90000"/>
            </a:lnSpc>
            <a:spcBef>
              <a:spcPct val="0"/>
            </a:spcBef>
            <a:spcAft>
              <a:spcPct val="15000"/>
            </a:spcAft>
            <a:buChar char="•"/>
          </a:pPr>
          <a:r>
            <a:rPr lang="fr-FR" sz="2400" kern="1200" dirty="0"/>
            <a:t>Age </a:t>
          </a:r>
          <a:r>
            <a:rPr lang="fr-FR" sz="2400" b="0" i="0" kern="1200" dirty="0"/>
            <a:t>→ 86 données manquantes</a:t>
          </a:r>
          <a:endParaRPr lang="fr-FR" sz="2400" kern="1200" dirty="0"/>
        </a:p>
        <a:p>
          <a:pPr marL="228600" lvl="1" indent="-228600" algn="l" defTabSz="1066800">
            <a:lnSpc>
              <a:spcPct val="90000"/>
            </a:lnSpc>
            <a:spcBef>
              <a:spcPct val="0"/>
            </a:spcBef>
            <a:spcAft>
              <a:spcPct val="15000"/>
            </a:spcAft>
            <a:buChar char="•"/>
          </a:pPr>
          <a:r>
            <a:rPr lang="fr-FR" sz="2400" kern="1200" dirty="0"/>
            <a:t>Cabine </a:t>
          </a:r>
          <a:r>
            <a:rPr lang="fr-FR" sz="2400" b="0" i="0" kern="1200" dirty="0"/>
            <a:t>→ 327 données manquantes</a:t>
          </a:r>
          <a:endParaRPr lang="fr-FR" sz="2400" kern="1200" dirty="0"/>
        </a:p>
      </dsp:txBody>
      <dsp:txXfrm>
        <a:off x="32" y="1825746"/>
        <a:ext cx="3108955" cy="2547360"/>
      </dsp:txXfrm>
    </dsp:sp>
    <dsp:sp modelId="{A8D40AEC-810D-4B98-9526-800C076D8B34}">
      <dsp:nvSpPr>
        <dsp:cNvPr id="0" name=""/>
        <dsp:cNvSpPr/>
      </dsp:nvSpPr>
      <dsp:spPr>
        <a:xfrm>
          <a:off x="3544241" y="582163"/>
          <a:ext cx="3108955" cy="1243582"/>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496" tIns="235712" rIns="412496" bIns="235712" numCol="1" spcCol="1270" anchor="ctr" anchorCtr="0">
          <a:noAutofit/>
        </a:bodyPr>
        <a:lstStyle/>
        <a:p>
          <a:pPr marL="0" lvl="0" indent="0" algn="ctr" defTabSz="2578100">
            <a:lnSpc>
              <a:spcPct val="90000"/>
            </a:lnSpc>
            <a:spcBef>
              <a:spcPct val="0"/>
            </a:spcBef>
            <a:spcAft>
              <a:spcPct val="35000"/>
            </a:spcAft>
            <a:buNone/>
          </a:pPr>
          <a:r>
            <a:rPr lang="fr-FR" sz="5800" i="1" kern="1200" dirty="0"/>
            <a:t>Train</a:t>
          </a:r>
        </a:p>
      </dsp:txBody>
      <dsp:txXfrm>
        <a:off x="3544241" y="582163"/>
        <a:ext cx="3108955" cy="1243582"/>
      </dsp:txXfrm>
    </dsp:sp>
    <dsp:sp modelId="{3D209F10-AEF6-4DBB-8BB1-C7F3CF416FCC}">
      <dsp:nvSpPr>
        <dsp:cNvPr id="0" name=""/>
        <dsp:cNvSpPr/>
      </dsp:nvSpPr>
      <dsp:spPr>
        <a:xfrm>
          <a:off x="3544241" y="1825746"/>
          <a:ext cx="3108955" cy="25473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fr-FR" sz="2400" kern="1200" dirty="0"/>
            <a:t>891 Passagers</a:t>
          </a:r>
        </a:p>
        <a:p>
          <a:pPr marL="228600" lvl="1" indent="-228600" algn="l" defTabSz="1066800">
            <a:lnSpc>
              <a:spcPct val="90000"/>
            </a:lnSpc>
            <a:spcBef>
              <a:spcPct val="0"/>
            </a:spcBef>
            <a:spcAft>
              <a:spcPct val="15000"/>
            </a:spcAft>
            <a:buChar char="•"/>
          </a:pPr>
          <a:r>
            <a:rPr lang="fr-FR" sz="2400" kern="1200" dirty="0"/>
            <a:t>Age </a:t>
          </a:r>
          <a:r>
            <a:rPr lang="fr-FR" sz="2400" b="0" i="0" kern="1200" dirty="0"/>
            <a:t>→ 177 données manquantes</a:t>
          </a:r>
          <a:endParaRPr lang="fr-FR" sz="2400" kern="1200" dirty="0"/>
        </a:p>
        <a:p>
          <a:pPr marL="228600" lvl="1" indent="-228600" algn="l" defTabSz="1066800">
            <a:lnSpc>
              <a:spcPct val="90000"/>
            </a:lnSpc>
            <a:spcBef>
              <a:spcPct val="0"/>
            </a:spcBef>
            <a:spcAft>
              <a:spcPct val="15000"/>
            </a:spcAft>
            <a:buChar char="•"/>
          </a:pPr>
          <a:r>
            <a:rPr lang="fr-FR" sz="2400" kern="1200" dirty="0"/>
            <a:t>Cabine </a:t>
          </a:r>
          <a:r>
            <a:rPr lang="fr-FR" sz="2400" b="0" i="0" kern="1200" dirty="0"/>
            <a:t>→ 687 données manquantes</a:t>
          </a:r>
          <a:endParaRPr lang="fr-FR" sz="2400" kern="1200" dirty="0"/>
        </a:p>
      </dsp:txBody>
      <dsp:txXfrm>
        <a:off x="3544241" y="1825746"/>
        <a:ext cx="3108955" cy="254736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930064-BE03-4A5E-8F56-F49F0F93C139}">
      <dsp:nvSpPr>
        <dsp:cNvPr id="0" name=""/>
        <dsp:cNvSpPr/>
      </dsp:nvSpPr>
      <dsp:spPr>
        <a:xfrm>
          <a:off x="509781" y="691268"/>
          <a:ext cx="1888006" cy="622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rtlCol="0" anchor="ctr" anchorCtr="0">
          <a:noAutofit/>
        </a:bodyPr>
        <a:lstStyle/>
        <a:p>
          <a:pPr marL="0" lvl="0" indent="0" algn="ctr" defTabSz="666750" rtl="0">
            <a:lnSpc>
              <a:spcPct val="90000"/>
            </a:lnSpc>
            <a:spcBef>
              <a:spcPct val="0"/>
            </a:spcBef>
            <a:spcAft>
              <a:spcPct val="35000"/>
            </a:spcAft>
            <a:buNone/>
          </a:pPr>
          <a:r>
            <a:rPr lang="fr-FR" sz="1500" b="0" i="0" u="none" kern="1200" dirty="0"/>
            <a:t>La précision du modèle est seulement de 0.46%</a:t>
          </a:r>
          <a:endParaRPr lang="fr-FR" sz="1500" kern="1200" noProof="0" dirty="0">
            <a:latin typeface="Arial Black" panose="020B0A04020102020204" pitchFamily="34" charset="0"/>
          </a:endParaRPr>
        </a:p>
      </dsp:txBody>
      <dsp:txXfrm>
        <a:off x="509781" y="691268"/>
        <a:ext cx="1888006" cy="622183"/>
      </dsp:txXfrm>
    </dsp:sp>
    <dsp:sp modelId="{FDCB1262-A7B6-4DAA-8761-6BE4C7CA22BD}">
      <dsp:nvSpPr>
        <dsp:cNvPr id="0" name=""/>
        <dsp:cNvSpPr/>
      </dsp:nvSpPr>
      <dsp:spPr>
        <a:xfrm>
          <a:off x="507635" y="502038"/>
          <a:ext cx="150182" cy="150182"/>
        </a:xfrm>
        <a:prstGeom prst="ellips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8EDA8A00-D332-4B25-9E51-2E019958A4D9}">
      <dsp:nvSpPr>
        <dsp:cNvPr id="0" name=""/>
        <dsp:cNvSpPr/>
      </dsp:nvSpPr>
      <dsp:spPr>
        <a:xfrm>
          <a:off x="612763" y="291783"/>
          <a:ext cx="150182" cy="150182"/>
        </a:xfrm>
        <a:prstGeom prst="ellipse">
          <a:avLst/>
        </a:prstGeom>
        <a:solidFill>
          <a:schemeClr val="accent2">
            <a:hueOff val="-608935"/>
            <a:satOff val="2698"/>
            <a:lumOff val="-99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46BBED45-DDD6-45A6-832F-AF237D010464}">
      <dsp:nvSpPr>
        <dsp:cNvPr id="0" name=""/>
        <dsp:cNvSpPr/>
      </dsp:nvSpPr>
      <dsp:spPr>
        <a:xfrm>
          <a:off x="865069" y="333834"/>
          <a:ext cx="236000" cy="236000"/>
        </a:xfrm>
        <a:prstGeom prst="ellipse">
          <a:avLst/>
        </a:prstGeom>
        <a:solidFill>
          <a:schemeClr val="accent2">
            <a:hueOff val="-1217869"/>
            <a:satOff val="5395"/>
            <a:lumOff val="-198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9103FCD2-0FFF-46DF-AE74-75073C747A1F}">
      <dsp:nvSpPr>
        <dsp:cNvPr id="0" name=""/>
        <dsp:cNvSpPr/>
      </dsp:nvSpPr>
      <dsp:spPr>
        <a:xfrm>
          <a:off x="1075325" y="102553"/>
          <a:ext cx="150182" cy="150182"/>
        </a:xfrm>
        <a:prstGeom prst="ellipse">
          <a:avLst/>
        </a:prstGeom>
        <a:solidFill>
          <a:schemeClr val="accent2">
            <a:hueOff val="-1826804"/>
            <a:satOff val="8093"/>
            <a:lumOff val="-297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CA3E950-6A2F-4A5B-B841-0B95CFB3955C}">
      <dsp:nvSpPr>
        <dsp:cNvPr id="0" name=""/>
        <dsp:cNvSpPr/>
      </dsp:nvSpPr>
      <dsp:spPr>
        <a:xfrm>
          <a:off x="1348656" y="18451"/>
          <a:ext cx="150182" cy="150182"/>
        </a:xfrm>
        <a:prstGeom prst="ellipse">
          <a:avLst/>
        </a:prstGeom>
        <a:solidFill>
          <a:schemeClr val="accent2">
            <a:hueOff val="-2435738"/>
            <a:satOff val="10790"/>
            <a:lumOff val="-396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F189E1A3-88E1-4A5C-BAF4-918C8B372F47}">
      <dsp:nvSpPr>
        <dsp:cNvPr id="0" name=""/>
        <dsp:cNvSpPr/>
      </dsp:nvSpPr>
      <dsp:spPr>
        <a:xfrm>
          <a:off x="1685065" y="165630"/>
          <a:ext cx="150182" cy="150182"/>
        </a:xfrm>
        <a:prstGeom prst="ellipse">
          <a:avLst/>
        </a:prstGeom>
        <a:solidFill>
          <a:schemeClr val="accent2">
            <a:hueOff val="-3044673"/>
            <a:satOff val="13488"/>
            <a:lumOff val="-496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BA243D3-B0AB-4893-BFA9-51628CC86760}">
      <dsp:nvSpPr>
        <dsp:cNvPr id="0" name=""/>
        <dsp:cNvSpPr/>
      </dsp:nvSpPr>
      <dsp:spPr>
        <a:xfrm>
          <a:off x="1895320" y="270757"/>
          <a:ext cx="236000" cy="236000"/>
        </a:xfrm>
        <a:prstGeom prst="ellipse">
          <a:avLst/>
        </a:prstGeom>
        <a:solidFill>
          <a:schemeClr val="accent2">
            <a:hueOff val="-3653608"/>
            <a:satOff val="16186"/>
            <a:lumOff val="-595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9AE80A8-0843-47CD-8E6C-D92A012F1C96}">
      <dsp:nvSpPr>
        <dsp:cNvPr id="0" name=""/>
        <dsp:cNvSpPr/>
      </dsp:nvSpPr>
      <dsp:spPr>
        <a:xfrm>
          <a:off x="2189677" y="502038"/>
          <a:ext cx="150182" cy="150182"/>
        </a:xfrm>
        <a:prstGeom prst="ellipse">
          <a:avLst/>
        </a:prstGeom>
        <a:solidFill>
          <a:schemeClr val="accent2">
            <a:hueOff val="-4262542"/>
            <a:satOff val="18883"/>
            <a:lumOff val="-694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D6FC47CC-4AF1-4EB4-B24B-6045FA3EE241}">
      <dsp:nvSpPr>
        <dsp:cNvPr id="0" name=""/>
        <dsp:cNvSpPr/>
      </dsp:nvSpPr>
      <dsp:spPr>
        <a:xfrm>
          <a:off x="2315830" y="733319"/>
          <a:ext cx="150182" cy="150182"/>
        </a:xfrm>
        <a:prstGeom prst="ellipse">
          <a:avLst/>
        </a:prstGeom>
        <a:solidFill>
          <a:schemeClr val="accent2">
            <a:hueOff val="-4871477"/>
            <a:satOff val="21581"/>
            <a:lumOff val="-793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5A7253CA-8D6F-4705-8857-D49432E4A756}">
      <dsp:nvSpPr>
        <dsp:cNvPr id="0" name=""/>
        <dsp:cNvSpPr/>
      </dsp:nvSpPr>
      <dsp:spPr>
        <a:xfrm>
          <a:off x="1222503" y="291783"/>
          <a:ext cx="386183" cy="386183"/>
        </a:xfrm>
        <a:prstGeom prst="ellipse">
          <a:avLst/>
        </a:prstGeom>
        <a:solidFill>
          <a:schemeClr val="accent2">
            <a:hueOff val="-5480412"/>
            <a:satOff val="24278"/>
            <a:lumOff val="-892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0D7A0F72-4A5F-415F-A765-1552DADD1705}">
      <dsp:nvSpPr>
        <dsp:cNvPr id="0" name=""/>
        <dsp:cNvSpPr/>
      </dsp:nvSpPr>
      <dsp:spPr>
        <a:xfrm>
          <a:off x="402508" y="1090753"/>
          <a:ext cx="150182" cy="150182"/>
        </a:xfrm>
        <a:prstGeom prst="ellipse">
          <a:avLst/>
        </a:prstGeom>
        <a:solidFill>
          <a:schemeClr val="accent2">
            <a:hueOff val="-6089346"/>
            <a:satOff val="26976"/>
            <a:lumOff val="-992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F9930F1-0537-4D7C-A40B-2977D9003060}">
      <dsp:nvSpPr>
        <dsp:cNvPr id="0" name=""/>
        <dsp:cNvSpPr/>
      </dsp:nvSpPr>
      <dsp:spPr>
        <a:xfrm>
          <a:off x="528661" y="1279982"/>
          <a:ext cx="236000" cy="236000"/>
        </a:xfrm>
        <a:prstGeom prst="ellipse">
          <a:avLst/>
        </a:prstGeom>
        <a:solidFill>
          <a:schemeClr val="accent2">
            <a:hueOff val="-6698280"/>
            <a:satOff val="29673"/>
            <a:lumOff val="-1091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22D342C-EB21-477E-820A-CA4799909096}">
      <dsp:nvSpPr>
        <dsp:cNvPr id="0" name=""/>
        <dsp:cNvSpPr/>
      </dsp:nvSpPr>
      <dsp:spPr>
        <a:xfrm>
          <a:off x="844044" y="1448186"/>
          <a:ext cx="343273" cy="343273"/>
        </a:xfrm>
        <a:prstGeom prst="ellipse">
          <a:avLst/>
        </a:prstGeom>
        <a:solidFill>
          <a:schemeClr val="accent2">
            <a:hueOff val="-7307215"/>
            <a:satOff val="32371"/>
            <a:lumOff val="-1190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40723632-B58C-4F84-B208-2C5F0ED8F687}">
      <dsp:nvSpPr>
        <dsp:cNvPr id="0" name=""/>
        <dsp:cNvSpPr/>
      </dsp:nvSpPr>
      <dsp:spPr>
        <a:xfrm>
          <a:off x="1285580" y="1721518"/>
          <a:ext cx="150182" cy="150182"/>
        </a:xfrm>
        <a:prstGeom prst="ellipse">
          <a:avLst/>
        </a:prstGeom>
        <a:solidFill>
          <a:schemeClr val="accent2">
            <a:hueOff val="-7916149"/>
            <a:satOff val="35069"/>
            <a:lumOff val="-1289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0F7F9C1-8479-4246-8C32-9327B37399A7}">
      <dsp:nvSpPr>
        <dsp:cNvPr id="0" name=""/>
        <dsp:cNvSpPr/>
      </dsp:nvSpPr>
      <dsp:spPr>
        <a:xfrm>
          <a:off x="1369682" y="1448186"/>
          <a:ext cx="236000" cy="236000"/>
        </a:xfrm>
        <a:prstGeom prst="ellipse">
          <a:avLst/>
        </a:prstGeom>
        <a:solidFill>
          <a:schemeClr val="accent2">
            <a:hueOff val="-8525084"/>
            <a:satOff val="37766"/>
            <a:lumOff val="-1388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912B352-6B12-4126-B5F9-BD3F81C76D5C}">
      <dsp:nvSpPr>
        <dsp:cNvPr id="0" name=""/>
        <dsp:cNvSpPr/>
      </dsp:nvSpPr>
      <dsp:spPr>
        <a:xfrm>
          <a:off x="1579937" y="1742544"/>
          <a:ext cx="150182" cy="150182"/>
        </a:xfrm>
        <a:prstGeom prst="ellipse">
          <a:avLst/>
        </a:prstGeom>
        <a:solidFill>
          <a:schemeClr val="accent2">
            <a:hueOff val="-9134019"/>
            <a:satOff val="40464"/>
            <a:lumOff val="-1488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A8C5E4C-2E0D-4837-8084-FDDC07ABDB96}">
      <dsp:nvSpPr>
        <dsp:cNvPr id="0" name=""/>
        <dsp:cNvSpPr/>
      </dsp:nvSpPr>
      <dsp:spPr>
        <a:xfrm>
          <a:off x="1769167" y="1406135"/>
          <a:ext cx="343273" cy="343273"/>
        </a:xfrm>
        <a:prstGeom prst="ellipse">
          <a:avLst/>
        </a:prstGeom>
        <a:solidFill>
          <a:schemeClr val="accent2">
            <a:hueOff val="-9742953"/>
            <a:satOff val="43161"/>
            <a:lumOff val="-1587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84175175-F4D4-4C0A-BD54-A0F9FF54DDBD}">
      <dsp:nvSpPr>
        <dsp:cNvPr id="0" name=""/>
        <dsp:cNvSpPr/>
      </dsp:nvSpPr>
      <dsp:spPr>
        <a:xfrm>
          <a:off x="2231728" y="1322033"/>
          <a:ext cx="236000" cy="236000"/>
        </a:xfrm>
        <a:prstGeom prst="ellipse">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6DE39F-CA39-4F51-BFBE-40C626269993}">
      <dsp:nvSpPr>
        <dsp:cNvPr id="0" name=""/>
        <dsp:cNvSpPr/>
      </dsp:nvSpPr>
      <dsp:spPr>
        <a:xfrm>
          <a:off x="0" y="1433240"/>
          <a:ext cx="2336330" cy="1460206"/>
        </a:xfrm>
        <a:prstGeom prst="swooshArrow">
          <a:avLst>
            <a:gd name="adj1" fmla="val 25000"/>
            <a:gd name="adj2" fmla="val 25000"/>
          </a:avLst>
        </a:prstGeom>
        <a:solidFill>
          <a:schemeClr val="accent2">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4CF68161-FCDD-44B6-B815-3EEFF53F68DC}">
      <dsp:nvSpPr>
        <dsp:cNvPr id="0" name=""/>
        <dsp:cNvSpPr/>
      </dsp:nvSpPr>
      <dsp:spPr>
        <a:xfrm>
          <a:off x="1782619" y="1729370"/>
          <a:ext cx="172888" cy="172888"/>
        </a:xfrm>
        <a:prstGeom prst="ellipse">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95F1E06A-EE4E-4C48-802F-6160F40C1899}">
      <dsp:nvSpPr>
        <dsp:cNvPr id="0" name=""/>
        <dsp:cNvSpPr/>
      </dsp:nvSpPr>
      <dsp:spPr>
        <a:xfrm>
          <a:off x="830943" y="1815814"/>
          <a:ext cx="1141708" cy="1077632"/>
        </a:xfrm>
        <a:prstGeom prst="round2Diag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1610" bIns="0" numCol="1" spcCol="1270" rtlCol="0" anchor="t" anchorCtr="0">
          <a:noAutofit/>
        </a:bodyPr>
        <a:lstStyle/>
        <a:p>
          <a:pPr marL="0" lvl="0" indent="0" algn="ctr" defTabSz="444500" rtl="0">
            <a:lnSpc>
              <a:spcPct val="90000"/>
            </a:lnSpc>
            <a:spcBef>
              <a:spcPct val="0"/>
            </a:spcBef>
            <a:spcAft>
              <a:spcPct val="35000"/>
            </a:spcAft>
            <a:buNone/>
          </a:pPr>
          <a:r>
            <a:rPr lang="fr-FR" sz="1000" b="0" i="0" u="none" kern="1200" dirty="0"/>
            <a:t>Conclusion : La régression linéaire n’est pas une méthode adaptée pour la prédiction de la survie des passagers</a:t>
          </a:r>
          <a:endParaRPr lang="fr-FR" sz="1000" kern="1200" noProof="0" dirty="0">
            <a:latin typeface="Arial Black" panose="020B0A04020102020204" pitchFamily="34" charset="0"/>
          </a:endParaRPr>
        </a:p>
      </dsp:txBody>
      <dsp:txXfrm>
        <a:off x="883549" y="1868420"/>
        <a:ext cx="1036496" cy="97242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DCC770-EDC0-41B7-9687-1FF103724D0F}">
      <dsp:nvSpPr>
        <dsp:cNvPr id="0" name=""/>
        <dsp:cNvSpPr/>
      </dsp:nvSpPr>
      <dsp:spPr>
        <a:xfrm>
          <a:off x="0" y="505528"/>
          <a:ext cx="5203972" cy="101105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rtlCol="0" anchor="ctr" anchorCtr="0">
          <a:noAutofit/>
        </a:bodyPr>
        <a:lstStyle/>
        <a:p>
          <a:pPr marL="0" lvl="0" indent="0" algn="ctr" defTabSz="1111250" rtl="0">
            <a:lnSpc>
              <a:spcPct val="90000"/>
            </a:lnSpc>
            <a:spcBef>
              <a:spcPct val="0"/>
            </a:spcBef>
            <a:spcAft>
              <a:spcPct val="35000"/>
            </a:spcAft>
            <a:buNone/>
          </a:pPr>
          <a:r>
            <a:rPr lang="fr-FR" sz="2500" b="0" i="0" u="none" kern="1200" dirty="0"/>
            <a:t>En bleue les valeurs réels, en rouge les valeurs prédites</a:t>
          </a:r>
          <a:endParaRPr lang="fr-FR" sz="2500" kern="1200" noProof="0" dirty="0">
            <a:latin typeface="Arial Black" panose="020B0A04020102020204" pitchFamily="34" charset="0"/>
          </a:endParaRPr>
        </a:p>
      </dsp:txBody>
      <dsp:txXfrm>
        <a:off x="29613" y="535141"/>
        <a:ext cx="5144746" cy="95183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930064-BE03-4A5E-8F56-F49F0F93C139}">
      <dsp:nvSpPr>
        <dsp:cNvPr id="0" name=""/>
        <dsp:cNvSpPr/>
      </dsp:nvSpPr>
      <dsp:spPr>
        <a:xfrm>
          <a:off x="509781" y="691268"/>
          <a:ext cx="1888006" cy="622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rtlCol="0" anchor="ctr" anchorCtr="0">
          <a:noAutofit/>
        </a:bodyPr>
        <a:lstStyle/>
        <a:p>
          <a:pPr marL="0" lvl="0" indent="0" algn="ctr" defTabSz="622300" rtl="0">
            <a:lnSpc>
              <a:spcPct val="90000"/>
            </a:lnSpc>
            <a:spcBef>
              <a:spcPct val="0"/>
            </a:spcBef>
            <a:spcAft>
              <a:spcPct val="35000"/>
            </a:spcAft>
            <a:buNone/>
          </a:pPr>
          <a:r>
            <a:rPr lang="fr-FR" sz="1400" b="0" i="0" u="none" kern="1200" dirty="0"/>
            <a:t>La score du modèle est à .85 pour un AUC de .89</a:t>
          </a:r>
          <a:endParaRPr lang="fr-FR" sz="1400" kern="1200" noProof="0" dirty="0">
            <a:latin typeface="Arial Black" panose="020B0A04020102020204" pitchFamily="34" charset="0"/>
          </a:endParaRPr>
        </a:p>
      </dsp:txBody>
      <dsp:txXfrm>
        <a:off x="509781" y="691268"/>
        <a:ext cx="1888006" cy="622183"/>
      </dsp:txXfrm>
    </dsp:sp>
    <dsp:sp modelId="{FDCB1262-A7B6-4DAA-8761-6BE4C7CA22BD}">
      <dsp:nvSpPr>
        <dsp:cNvPr id="0" name=""/>
        <dsp:cNvSpPr/>
      </dsp:nvSpPr>
      <dsp:spPr>
        <a:xfrm>
          <a:off x="507635" y="502038"/>
          <a:ext cx="150182" cy="150182"/>
        </a:xfrm>
        <a:prstGeom prst="ellipse">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8EDA8A00-D332-4B25-9E51-2E019958A4D9}">
      <dsp:nvSpPr>
        <dsp:cNvPr id="0" name=""/>
        <dsp:cNvSpPr/>
      </dsp:nvSpPr>
      <dsp:spPr>
        <a:xfrm>
          <a:off x="612763" y="291783"/>
          <a:ext cx="150182" cy="150182"/>
        </a:xfrm>
        <a:prstGeom prst="ellipse">
          <a:avLst/>
        </a:prstGeom>
        <a:solidFill>
          <a:schemeClr val="accent2">
            <a:hueOff val="-608935"/>
            <a:satOff val="2698"/>
            <a:lumOff val="-99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46BBED45-DDD6-45A6-832F-AF237D010464}">
      <dsp:nvSpPr>
        <dsp:cNvPr id="0" name=""/>
        <dsp:cNvSpPr/>
      </dsp:nvSpPr>
      <dsp:spPr>
        <a:xfrm>
          <a:off x="865069" y="333834"/>
          <a:ext cx="236000" cy="236000"/>
        </a:xfrm>
        <a:prstGeom prst="ellipse">
          <a:avLst/>
        </a:prstGeom>
        <a:solidFill>
          <a:schemeClr val="accent2">
            <a:hueOff val="-1217869"/>
            <a:satOff val="5395"/>
            <a:lumOff val="-198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9103FCD2-0FFF-46DF-AE74-75073C747A1F}">
      <dsp:nvSpPr>
        <dsp:cNvPr id="0" name=""/>
        <dsp:cNvSpPr/>
      </dsp:nvSpPr>
      <dsp:spPr>
        <a:xfrm>
          <a:off x="1075325" y="102553"/>
          <a:ext cx="150182" cy="150182"/>
        </a:xfrm>
        <a:prstGeom prst="ellipse">
          <a:avLst/>
        </a:prstGeom>
        <a:solidFill>
          <a:schemeClr val="accent2">
            <a:hueOff val="-1826804"/>
            <a:satOff val="8093"/>
            <a:lumOff val="-297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CA3E950-6A2F-4A5B-B841-0B95CFB3955C}">
      <dsp:nvSpPr>
        <dsp:cNvPr id="0" name=""/>
        <dsp:cNvSpPr/>
      </dsp:nvSpPr>
      <dsp:spPr>
        <a:xfrm>
          <a:off x="1348656" y="18451"/>
          <a:ext cx="150182" cy="150182"/>
        </a:xfrm>
        <a:prstGeom prst="ellipse">
          <a:avLst/>
        </a:prstGeom>
        <a:solidFill>
          <a:schemeClr val="accent2">
            <a:hueOff val="-2435738"/>
            <a:satOff val="10790"/>
            <a:lumOff val="-396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F189E1A3-88E1-4A5C-BAF4-918C8B372F47}">
      <dsp:nvSpPr>
        <dsp:cNvPr id="0" name=""/>
        <dsp:cNvSpPr/>
      </dsp:nvSpPr>
      <dsp:spPr>
        <a:xfrm>
          <a:off x="1685065" y="165630"/>
          <a:ext cx="150182" cy="150182"/>
        </a:xfrm>
        <a:prstGeom prst="ellipse">
          <a:avLst/>
        </a:prstGeom>
        <a:solidFill>
          <a:schemeClr val="accent2">
            <a:hueOff val="-3044673"/>
            <a:satOff val="13488"/>
            <a:lumOff val="-496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BA243D3-B0AB-4893-BFA9-51628CC86760}">
      <dsp:nvSpPr>
        <dsp:cNvPr id="0" name=""/>
        <dsp:cNvSpPr/>
      </dsp:nvSpPr>
      <dsp:spPr>
        <a:xfrm>
          <a:off x="1895320" y="270757"/>
          <a:ext cx="236000" cy="236000"/>
        </a:xfrm>
        <a:prstGeom prst="ellipse">
          <a:avLst/>
        </a:prstGeom>
        <a:solidFill>
          <a:schemeClr val="accent2">
            <a:hueOff val="-3653608"/>
            <a:satOff val="16186"/>
            <a:lumOff val="-595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9AE80A8-0843-47CD-8E6C-D92A012F1C96}">
      <dsp:nvSpPr>
        <dsp:cNvPr id="0" name=""/>
        <dsp:cNvSpPr/>
      </dsp:nvSpPr>
      <dsp:spPr>
        <a:xfrm>
          <a:off x="2189677" y="502038"/>
          <a:ext cx="150182" cy="150182"/>
        </a:xfrm>
        <a:prstGeom prst="ellipse">
          <a:avLst/>
        </a:prstGeom>
        <a:solidFill>
          <a:schemeClr val="accent2">
            <a:hueOff val="-4262542"/>
            <a:satOff val="18883"/>
            <a:lumOff val="-694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D6FC47CC-4AF1-4EB4-B24B-6045FA3EE241}">
      <dsp:nvSpPr>
        <dsp:cNvPr id="0" name=""/>
        <dsp:cNvSpPr/>
      </dsp:nvSpPr>
      <dsp:spPr>
        <a:xfrm>
          <a:off x="2315830" y="733319"/>
          <a:ext cx="150182" cy="150182"/>
        </a:xfrm>
        <a:prstGeom prst="ellipse">
          <a:avLst/>
        </a:prstGeom>
        <a:solidFill>
          <a:schemeClr val="accent2">
            <a:hueOff val="-4871477"/>
            <a:satOff val="21581"/>
            <a:lumOff val="-793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5A7253CA-8D6F-4705-8857-D49432E4A756}">
      <dsp:nvSpPr>
        <dsp:cNvPr id="0" name=""/>
        <dsp:cNvSpPr/>
      </dsp:nvSpPr>
      <dsp:spPr>
        <a:xfrm>
          <a:off x="1222503" y="291783"/>
          <a:ext cx="386183" cy="386183"/>
        </a:xfrm>
        <a:prstGeom prst="ellipse">
          <a:avLst/>
        </a:prstGeom>
        <a:solidFill>
          <a:schemeClr val="accent2">
            <a:hueOff val="-5480412"/>
            <a:satOff val="24278"/>
            <a:lumOff val="-892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0D7A0F72-4A5F-415F-A765-1552DADD1705}">
      <dsp:nvSpPr>
        <dsp:cNvPr id="0" name=""/>
        <dsp:cNvSpPr/>
      </dsp:nvSpPr>
      <dsp:spPr>
        <a:xfrm>
          <a:off x="402508" y="1090753"/>
          <a:ext cx="150182" cy="150182"/>
        </a:xfrm>
        <a:prstGeom prst="ellipse">
          <a:avLst/>
        </a:prstGeom>
        <a:solidFill>
          <a:schemeClr val="accent2">
            <a:hueOff val="-6089346"/>
            <a:satOff val="26976"/>
            <a:lumOff val="-992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F9930F1-0537-4D7C-A40B-2977D9003060}">
      <dsp:nvSpPr>
        <dsp:cNvPr id="0" name=""/>
        <dsp:cNvSpPr/>
      </dsp:nvSpPr>
      <dsp:spPr>
        <a:xfrm>
          <a:off x="528661" y="1279982"/>
          <a:ext cx="236000" cy="236000"/>
        </a:xfrm>
        <a:prstGeom prst="ellipse">
          <a:avLst/>
        </a:prstGeom>
        <a:solidFill>
          <a:schemeClr val="accent2">
            <a:hueOff val="-6698280"/>
            <a:satOff val="29673"/>
            <a:lumOff val="-1091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22D342C-EB21-477E-820A-CA4799909096}">
      <dsp:nvSpPr>
        <dsp:cNvPr id="0" name=""/>
        <dsp:cNvSpPr/>
      </dsp:nvSpPr>
      <dsp:spPr>
        <a:xfrm>
          <a:off x="844044" y="1448186"/>
          <a:ext cx="343273" cy="343273"/>
        </a:xfrm>
        <a:prstGeom prst="ellipse">
          <a:avLst/>
        </a:prstGeom>
        <a:solidFill>
          <a:schemeClr val="accent2">
            <a:hueOff val="-7307215"/>
            <a:satOff val="32371"/>
            <a:lumOff val="-1190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40723632-B58C-4F84-B208-2C5F0ED8F687}">
      <dsp:nvSpPr>
        <dsp:cNvPr id="0" name=""/>
        <dsp:cNvSpPr/>
      </dsp:nvSpPr>
      <dsp:spPr>
        <a:xfrm>
          <a:off x="1285580" y="1721518"/>
          <a:ext cx="150182" cy="150182"/>
        </a:xfrm>
        <a:prstGeom prst="ellipse">
          <a:avLst/>
        </a:prstGeom>
        <a:solidFill>
          <a:schemeClr val="accent2">
            <a:hueOff val="-7916149"/>
            <a:satOff val="35069"/>
            <a:lumOff val="-1289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0F7F9C1-8479-4246-8C32-9327B37399A7}">
      <dsp:nvSpPr>
        <dsp:cNvPr id="0" name=""/>
        <dsp:cNvSpPr/>
      </dsp:nvSpPr>
      <dsp:spPr>
        <a:xfrm>
          <a:off x="1369682" y="1448186"/>
          <a:ext cx="236000" cy="236000"/>
        </a:xfrm>
        <a:prstGeom prst="ellipse">
          <a:avLst/>
        </a:prstGeom>
        <a:solidFill>
          <a:schemeClr val="accent2">
            <a:hueOff val="-8525084"/>
            <a:satOff val="37766"/>
            <a:lumOff val="-1388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912B352-6B12-4126-B5F9-BD3F81C76D5C}">
      <dsp:nvSpPr>
        <dsp:cNvPr id="0" name=""/>
        <dsp:cNvSpPr/>
      </dsp:nvSpPr>
      <dsp:spPr>
        <a:xfrm>
          <a:off x="1579937" y="1742544"/>
          <a:ext cx="150182" cy="150182"/>
        </a:xfrm>
        <a:prstGeom prst="ellipse">
          <a:avLst/>
        </a:prstGeom>
        <a:solidFill>
          <a:schemeClr val="accent2">
            <a:hueOff val="-9134019"/>
            <a:satOff val="40464"/>
            <a:lumOff val="-1488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1A8C5E4C-2E0D-4837-8084-FDDC07ABDB96}">
      <dsp:nvSpPr>
        <dsp:cNvPr id="0" name=""/>
        <dsp:cNvSpPr/>
      </dsp:nvSpPr>
      <dsp:spPr>
        <a:xfrm>
          <a:off x="1769167" y="1406135"/>
          <a:ext cx="343273" cy="343273"/>
        </a:xfrm>
        <a:prstGeom prst="ellipse">
          <a:avLst/>
        </a:prstGeom>
        <a:solidFill>
          <a:schemeClr val="accent2">
            <a:hueOff val="-9742953"/>
            <a:satOff val="43161"/>
            <a:lumOff val="-1587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84175175-F4D4-4C0A-BD54-A0F9FF54DDBD}">
      <dsp:nvSpPr>
        <dsp:cNvPr id="0" name=""/>
        <dsp:cNvSpPr/>
      </dsp:nvSpPr>
      <dsp:spPr>
        <a:xfrm>
          <a:off x="2231728" y="1322033"/>
          <a:ext cx="236000" cy="236000"/>
        </a:xfrm>
        <a:prstGeom prst="ellipse">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6DE39F-CA39-4F51-BFBE-40C626269993}">
      <dsp:nvSpPr>
        <dsp:cNvPr id="0" name=""/>
        <dsp:cNvSpPr/>
      </dsp:nvSpPr>
      <dsp:spPr>
        <a:xfrm>
          <a:off x="0" y="592998"/>
          <a:ext cx="2336330" cy="1460206"/>
        </a:xfrm>
        <a:prstGeom prst="swooshArrow">
          <a:avLst>
            <a:gd name="adj1" fmla="val 25000"/>
            <a:gd name="adj2" fmla="val 25000"/>
          </a:avLst>
        </a:prstGeom>
        <a:solidFill>
          <a:schemeClr val="accent2">
            <a:tint val="40000"/>
            <a:hueOff val="0"/>
            <a:satOff val="0"/>
            <a:lumOff val="0"/>
            <a:alphaOff val="0"/>
          </a:schemeClr>
        </a:solidFill>
        <a:ln>
          <a:noFill/>
        </a:ln>
        <a:effectLst/>
        <a:scene3d>
          <a:camera prst="orthographicFront"/>
          <a:lightRig rig="chilly" dir="t"/>
        </a:scene3d>
        <a:sp3d z="-12700" extrusionH="1700" prstMaterial="translucentPowder">
          <a:bevelT w="25400" h="6350" prst="softRound"/>
          <a:bevelB w="0" h="0" prst="convex"/>
        </a:sp3d>
      </dsp:spPr>
      <dsp:style>
        <a:lnRef idx="0">
          <a:scrgbClr r="0" g="0" b="0"/>
        </a:lnRef>
        <a:fillRef idx="1">
          <a:scrgbClr r="0" g="0" b="0"/>
        </a:fillRef>
        <a:effectRef idx="0">
          <a:scrgbClr r="0" g="0" b="0"/>
        </a:effectRef>
        <a:fontRef idx="minor"/>
      </dsp:style>
    </dsp:sp>
    <dsp:sp modelId="{4CF68161-FCDD-44B6-B815-3EEFF53F68DC}">
      <dsp:nvSpPr>
        <dsp:cNvPr id="0" name=""/>
        <dsp:cNvSpPr/>
      </dsp:nvSpPr>
      <dsp:spPr>
        <a:xfrm>
          <a:off x="1782619" y="889128"/>
          <a:ext cx="172888" cy="172888"/>
        </a:xfrm>
        <a:prstGeom prst="ellipse">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95F1E06A-EE4E-4C48-802F-6160F40C1899}">
      <dsp:nvSpPr>
        <dsp:cNvPr id="0" name=""/>
        <dsp:cNvSpPr/>
      </dsp:nvSpPr>
      <dsp:spPr>
        <a:xfrm>
          <a:off x="830943" y="975572"/>
          <a:ext cx="1141708" cy="1077632"/>
        </a:xfrm>
        <a:prstGeom prst="round2Diag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1610" bIns="0" numCol="1" spcCol="1270" rtlCol="0" anchor="t" anchorCtr="0">
          <a:noAutofit/>
        </a:bodyPr>
        <a:lstStyle/>
        <a:p>
          <a:pPr marL="0" lvl="0" indent="0" algn="ctr" defTabSz="355600" rtl="0">
            <a:lnSpc>
              <a:spcPct val="90000"/>
            </a:lnSpc>
            <a:spcBef>
              <a:spcPct val="0"/>
            </a:spcBef>
            <a:spcAft>
              <a:spcPct val="35000"/>
            </a:spcAft>
            <a:buNone/>
          </a:pPr>
          <a:r>
            <a:rPr lang="fr-FR" sz="800" b="0" i="0" u="none" kern="1200" dirty="0"/>
            <a:t>Ce premier essai est très encourageant quant aux possibilités de la Régression Logistique pour prédire la survie des passagers.</a:t>
          </a:r>
          <a:endParaRPr lang="fr-FR" sz="800" kern="1200" noProof="0" dirty="0">
            <a:latin typeface="Arial Black" panose="020B0A04020102020204" pitchFamily="34" charset="0"/>
          </a:endParaRPr>
        </a:p>
      </dsp:txBody>
      <dsp:txXfrm>
        <a:off x="883549" y="1028178"/>
        <a:ext cx="1036496" cy="97242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F8724C-39FD-4233-831D-EDE1ECEC34EB}">
      <dsp:nvSpPr>
        <dsp:cNvPr id="0" name=""/>
        <dsp:cNvSpPr/>
      </dsp:nvSpPr>
      <dsp:spPr>
        <a:xfrm>
          <a:off x="0" y="262648"/>
          <a:ext cx="3620401" cy="1413645"/>
        </a:xfrm>
        <a:prstGeom prst="rightArrow">
          <a:avLst/>
        </a:prstGeom>
        <a:solidFill>
          <a:schemeClr val="accent2">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sp>
    <dsp:sp modelId="{50EDC93F-0FAC-49BE-8B39-7DA67A3CCAB6}">
      <dsp:nvSpPr>
        <dsp:cNvPr id="0" name=""/>
        <dsp:cNvSpPr/>
      </dsp:nvSpPr>
      <dsp:spPr>
        <a:xfrm>
          <a:off x="292036" y="616059"/>
          <a:ext cx="2966324" cy="7068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2400" rIns="0" bIns="152400" numCol="1" spcCol="1270" anchor="ctr" anchorCtr="0">
          <a:noAutofit/>
        </a:bodyPr>
        <a:lstStyle/>
        <a:p>
          <a:pPr marL="0" lvl="0" indent="0" algn="ctr" defTabSz="666750">
            <a:lnSpc>
              <a:spcPct val="90000"/>
            </a:lnSpc>
            <a:spcBef>
              <a:spcPct val="0"/>
            </a:spcBef>
            <a:spcAft>
              <a:spcPct val="35000"/>
            </a:spcAft>
            <a:buNone/>
          </a:pPr>
          <a:r>
            <a:rPr lang="en-US" sz="1500" b="0" i="0" kern="1200" dirty="0"/>
            <a:t>Features : </a:t>
          </a:r>
          <a:r>
            <a:rPr lang="en-US" sz="1500" b="0" i="0" kern="1200" dirty="0" err="1"/>
            <a:t>Pclass</a:t>
          </a:r>
          <a:r>
            <a:rPr lang="en-US" sz="1500" b="0" i="0" kern="1200" dirty="0"/>
            <a:t>, Sex, Age, </a:t>
          </a:r>
          <a:r>
            <a:rPr lang="en-US" sz="1500" b="0" i="0" kern="1200" dirty="0" err="1"/>
            <a:t>SibSp</a:t>
          </a:r>
          <a:r>
            <a:rPr lang="en-US" sz="1500" b="0" i="0" kern="1200" dirty="0"/>
            <a:t>, Parch, </a:t>
          </a:r>
          <a:r>
            <a:rPr lang="en-US" sz="1500" b="0" i="0" kern="1200" dirty="0" err="1"/>
            <a:t>AgeBand</a:t>
          </a:r>
          <a:r>
            <a:rPr lang="fr-FR" sz="1500" b="0" i="0" u="none" kern="1200" dirty="0"/>
            <a:t>    </a:t>
          </a:r>
          <a:endParaRPr lang="fr-FR" sz="1500" kern="1200" dirty="0"/>
        </a:p>
      </dsp:txBody>
      <dsp:txXfrm>
        <a:off x="292036" y="616059"/>
        <a:ext cx="2966324" cy="70682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415533-F19F-4741-978F-813BCCF60C43}">
      <dsp:nvSpPr>
        <dsp:cNvPr id="0" name=""/>
        <dsp:cNvSpPr/>
      </dsp:nvSpPr>
      <dsp:spPr>
        <a:xfrm rot="5400000">
          <a:off x="-266571" y="270930"/>
          <a:ext cx="1777145" cy="1244001"/>
        </a:xfrm>
        <a:prstGeom prst="chevron">
          <a:avLst/>
        </a:prstGeom>
        <a:solidFill>
          <a:schemeClr val="accent2">
            <a:hueOff val="0"/>
            <a:satOff val="0"/>
            <a:lumOff val="0"/>
            <a:alphaOff val="0"/>
          </a:schemeClr>
        </a:solidFill>
        <a:ln w="6350" cap="flat" cmpd="sng" algn="ctr">
          <a:solidFill>
            <a:schemeClr val="accent2">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rtlCol="0" anchor="ctr" anchorCtr="0">
          <a:noAutofit/>
        </a:bodyPr>
        <a:lstStyle/>
        <a:p>
          <a:pPr marL="0" lvl="0" indent="0" algn="ctr" defTabSz="844550" rtl="0">
            <a:lnSpc>
              <a:spcPct val="90000"/>
            </a:lnSpc>
            <a:spcBef>
              <a:spcPct val="0"/>
            </a:spcBef>
            <a:spcAft>
              <a:spcPct val="35000"/>
            </a:spcAft>
            <a:buNone/>
          </a:pPr>
          <a:endParaRPr lang="fr-FR" sz="1900" kern="1200" noProof="0" dirty="0">
            <a:latin typeface="Arial Black" panose="020B0A04020102020204" pitchFamily="34" charset="0"/>
          </a:endParaRPr>
        </a:p>
      </dsp:txBody>
      <dsp:txXfrm rot="-5400000">
        <a:off x="2" y="626359"/>
        <a:ext cx="1244001" cy="533144"/>
      </dsp:txXfrm>
    </dsp:sp>
    <dsp:sp modelId="{B006754B-8D8D-412D-AEEA-488CAAD9E63B}">
      <dsp:nvSpPr>
        <dsp:cNvPr id="0" name=""/>
        <dsp:cNvSpPr/>
      </dsp:nvSpPr>
      <dsp:spPr>
        <a:xfrm rot="5400000">
          <a:off x="3739902" y="-2491541"/>
          <a:ext cx="1155144" cy="6146945"/>
        </a:xfrm>
        <a:prstGeom prst="round2Same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ctr" defTabSz="1022350">
            <a:lnSpc>
              <a:spcPct val="90000"/>
            </a:lnSpc>
            <a:spcBef>
              <a:spcPct val="0"/>
            </a:spcBef>
            <a:spcAft>
              <a:spcPct val="15000"/>
            </a:spcAft>
            <a:buChar char="•"/>
          </a:pPr>
          <a:r>
            <a:rPr lang="fr-FR" sz="2300" b="0" i="0" u="none" kern="1200"/>
            <a:t>La rapidité avec laquelle nous avons atteint un AUC satisfaisant nous incite à penser que nous pouvons encore l’améliorer</a:t>
          </a:r>
          <a:endParaRPr lang="fr-FR" sz="2300" kern="1200" noProof="0" dirty="0">
            <a:latin typeface="Arial Black" panose="020B0A04020102020204" pitchFamily="34" charset="0"/>
          </a:endParaRPr>
        </a:p>
      </dsp:txBody>
      <dsp:txXfrm rot="-5400000">
        <a:off x="1244002" y="60748"/>
        <a:ext cx="6090556" cy="1042366"/>
      </dsp:txXfrm>
    </dsp:sp>
    <dsp:sp modelId="{6F8FC0A9-D772-47A0-8AD2-9C187B189790}">
      <dsp:nvSpPr>
        <dsp:cNvPr id="0" name=""/>
        <dsp:cNvSpPr/>
      </dsp:nvSpPr>
      <dsp:spPr>
        <a:xfrm rot="5400000">
          <a:off x="-266571" y="1905786"/>
          <a:ext cx="1777145" cy="1244001"/>
        </a:xfrm>
        <a:prstGeom prst="chevron">
          <a:avLst/>
        </a:prstGeom>
        <a:solidFill>
          <a:schemeClr val="accent2">
            <a:hueOff val="-3450629"/>
            <a:satOff val="15286"/>
            <a:lumOff val="-5621"/>
            <a:alphaOff val="0"/>
          </a:schemeClr>
        </a:solidFill>
        <a:ln w="6350" cap="flat" cmpd="sng" algn="ctr">
          <a:solidFill>
            <a:schemeClr val="accent2">
              <a:hueOff val="-3450629"/>
              <a:satOff val="15286"/>
              <a:lumOff val="-5621"/>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fr-FR" sz="1900" b="0" i="0" u="none" kern="1200" dirty="0"/>
            <a:t>Quelque pistes :</a:t>
          </a:r>
          <a:endParaRPr lang="fr-FR" sz="1900" kern="1200" dirty="0"/>
        </a:p>
      </dsp:txBody>
      <dsp:txXfrm rot="-5400000">
        <a:off x="2" y="2261215"/>
        <a:ext cx="1244001" cy="533144"/>
      </dsp:txXfrm>
    </dsp:sp>
    <dsp:sp modelId="{02E18F98-3359-4B56-A53B-2780DAA74159}">
      <dsp:nvSpPr>
        <dsp:cNvPr id="0" name=""/>
        <dsp:cNvSpPr/>
      </dsp:nvSpPr>
      <dsp:spPr>
        <a:xfrm rot="5400000">
          <a:off x="3739902" y="-856685"/>
          <a:ext cx="1155144" cy="6146945"/>
        </a:xfrm>
        <a:prstGeom prst="round2SameRect">
          <a:avLst/>
        </a:prstGeom>
        <a:solidFill>
          <a:schemeClr val="lt1">
            <a:alpha val="90000"/>
            <a:hueOff val="0"/>
            <a:satOff val="0"/>
            <a:lumOff val="0"/>
            <a:alphaOff val="0"/>
          </a:schemeClr>
        </a:solidFill>
        <a:ln w="6350" cap="flat" cmpd="sng" algn="ctr">
          <a:solidFill>
            <a:schemeClr val="accent2">
              <a:hueOff val="-3450629"/>
              <a:satOff val="15286"/>
              <a:lumOff val="-5621"/>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fr-FR" sz="2300" b="0" i="0" u="none" kern="1200"/>
            <a:t>On pourrait essayer les différents solver pour voir si on peut améliorer notre modèle.</a:t>
          </a:r>
          <a:endParaRPr lang="fr-FR" sz="2300" kern="1200"/>
        </a:p>
      </dsp:txBody>
      <dsp:txXfrm rot="-5400000">
        <a:off x="1244002" y="1695604"/>
        <a:ext cx="6090556" cy="1042366"/>
      </dsp:txXfrm>
    </dsp:sp>
    <dsp:sp modelId="{575A8EF7-806C-4649-BC5D-611EB60B1C9D}">
      <dsp:nvSpPr>
        <dsp:cNvPr id="0" name=""/>
        <dsp:cNvSpPr/>
      </dsp:nvSpPr>
      <dsp:spPr>
        <a:xfrm rot="5400000">
          <a:off x="-266571" y="3540641"/>
          <a:ext cx="1777145" cy="1244001"/>
        </a:xfrm>
        <a:prstGeom prst="chevron">
          <a:avLst/>
        </a:prstGeom>
        <a:solidFill>
          <a:schemeClr val="accent2">
            <a:hueOff val="-6901259"/>
            <a:satOff val="30573"/>
            <a:lumOff val="-11243"/>
            <a:alphaOff val="0"/>
          </a:schemeClr>
        </a:solidFill>
        <a:ln w="6350" cap="flat" cmpd="sng" algn="ctr">
          <a:solidFill>
            <a:schemeClr val="accent2">
              <a:hueOff val="-6901259"/>
              <a:satOff val="30573"/>
              <a:lumOff val="-11243"/>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en-US" sz="1900" kern="1200" dirty="0"/>
        </a:p>
      </dsp:txBody>
      <dsp:txXfrm rot="-5400000">
        <a:off x="2" y="3896070"/>
        <a:ext cx="1244001" cy="533144"/>
      </dsp:txXfrm>
    </dsp:sp>
    <dsp:sp modelId="{C5B605CD-83C4-4716-A860-037ACABCE8CB}">
      <dsp:nvSpPr>
        <dsp:cNvPr id="0" name=""/>
        <dsp:cNvSpPr/>
      </dsp:nvSpPr>
      <dsp:spPr>
        <a:xfrm rot="5400000">
          <a:off x="3739902" y="778169"/>
          <a:ext cx="1155144" cy="6146945"/>
        </a:xfrm>
        <a:prstGeom prst="round2SameRect">
          <a:avLst/>
        </a:prstGeom>
        <a:solidFill>
          <a:schemeClr val="lt1">
            <a:alpha val="90000"/>
            <a:hueOff val="0"/>
            <a:satOff val="0"/>
            <a:lumOff val="0"/>
            <a:alphaOff val="0"/>
          </a:schemeClr>
        </a:solidFill>
        <a:ln w="6350" cap="flat" cmpd="sng" algn="ctr">
          <a:solidFill>
            <a:schemeClr val="accent2">
              <a:hueOff val="-6901259"/>
              <a:satOff val="30573"/>
              <a:lumOff val="-11243"/>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fr-FR" sz="2300" b="0" i="0" u="none" kern="1200" dirty="0"/>
            <a:t>On peut aussi ajouter d’autres </a:t>
          </a:r>
          <a:r>
            <a:rPr lang="fr-FR" sz="2300" b="0" i="0" u="none" kern="1200" dirty="0" err="1"/>
            <a:t>features</a:t>
          </a:r>
          <a:r>
            <a:rPr lang="fr-FR" sz="2300" b="0" i="0" u="none" kern="1200" dirty="0"/>
            <a:t> via le </a:t>
          </a:r>
          <a:r>
            <a:rPr lang="fr-FR" sz="2300" b="0" i="0" u="none" kern="1200" dirty="0" err="1"/>
            <a:t>scrapping</a:t>
          </a:r>
          <a:r>
            <a:rPr lang="fr-FR" sz="2300" b="0" i="0" u="none" kern="1200" dirty="0"/>
            <a:t> (nationalité, profession)</a:t>
          </a:r>
          <a:endParaRPr lang="en-US" sz="2300" kern="1200" dirty="0"/>
        </a:p>
      </dsp:txBody>
      <dsp:txXfrm rot="-5400000">
        <a:off x="1244002" y="3330459"/>
        <a:ext cx="6090556" cy="1042366"/>
      </dsp:txXfrm>
    </dsp:sp>
    <dsp:sp modelId="{AA17F5CB-9B96-437D-8D3F-C025017DC465}">
      <dsp:nvSpPr>
        <dsp:cNvPr id="0" name=""/>
        <dsp:cNvSpPr/>
      </dsp:nvSpPr>
      <dsp:spPr>
        <a:xfrm rot="5400000">
          <a:off x="-266571" y="5175497"/>
          <a:ext cx="1777145" cy="1244001"/>
        </a:xfrm>
        <a:prstGeom prst="chevron">
          <a:avLst/>
        </a:prstGeom>
        <a:solidFill>
          <a:schemeClr val="accent2">
            <a:hueOff val="-10351888"/>
            <a:satOff val="45859"/>
            <a:lumOff val="-16864"/>
            <a:alphaOff val="0"/>
          </a:schemeClr>
        </a:solidFill>
        <a:ln w="6350" cap="flat" cmpd="sng" algn="ctr">
          <a:solidFill>
            <a:schemeClr val="accent2">
              <a:hueOff val="-10351888"/>
              <a:satOff val="45859"/>
              <a:lumOff val="-16864"/>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endParaRPr lang="fr-FR" sz="1900" kern="1200" dirty="0"/>
        </a:p>
      </dsp:txBody>
      <dsp:txXfrm rot="-5400000">
        <a:off x="2" y="5530926"/>
        <a:ext cx="1244001" cy="533144"/>
      </dsp:txXfrm>
    </dsp:sp>
    <dsp:sp modelId="{63F6BC61-1DE3-4E85-B2D7-CA53A0B6AE85}">
      <dsp:nvSpPr>
        <dsp:cNvPr id="0" name=""/>
        <dsp:cNvSpPr/>
      </dsp:nvSpPr>
      <dsp:spPr>
        <a:xfrm rot="5400000">
          <a:off x="3739902" y="2413025"/>
          <a:ext cx="1155144" cy="6146945"/>
        </a:xfrm>
        <a:prstGeom prst="round2SameRect">
          <a:avLst/>
        </a:prstGeom>
        <a:solidFill>
          <a:schemeClr val="lt1">
            <a:alpha val="90000"/>
            <a:hueOff val="0"/>
            <a:satOff val="0"/>
            <a:lumOff val="0"/>
            <a:alphaOff val="0"/>
          </a:schemeClr>
        </a:solidFill>
        <a:ln w="6350" cap="flat" cmpd="sng" algn="ctr">
          <a:solidFill>
            <a:schemeClr val="accent2">
              <a:hueOff val="-10351888"/>
              <a:satOff val="45859"/>
              <a:lumOff val="-16864"/>
              <a:alphaOff val="0"/>
            </a:schemeClr>
          </a:solidFill>
          <a:prstDash val="solid"/>
        </a:ln>
        <a:effectLst/>
        <a:scene3d>
          <a:camera prst="orthographicFront"/>
          <a:lightRig rig="chilly" dir="t"/>
        </a:scene3d>
        <a:sp3d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163576" tIns="14605" rIns="14605" bIns="14605" numCol="1" spcCol="1270" anchor="ctr" anchorCtr="0">
          <a:noAutofit/>
        </a:bodyPr>
        <a:lstStyle/>
        <a:p>
          <a:pPr marL="228600" lvl="1" indent="-228600" algn="l" defTabSz="1022350">
            <a:lnSpc>
              <a:spcPct val="90000"/>
            </a:lnSpc>
            <a:spcBef>
              <a:spcPct val="0"/>
            </a:spcBef>
            <a:spcAft>
              <a:spcPct val="15000"/>
            </a:spcAft>
            <a:buChar char="•"/>
          </a:pPr>
          <a:r>
            <a:rPr lang="fr-FR" sz="2300" b="0" i="0" u="none" kern="1200"/>
            <a:t>Enfin d’autres types de modèles sont possibles (random forest, deep learning …)</a:t>
          </a:r>
          <a:endParaRPr lang="fr-FR" sz="2300" kern="1200" dirty="0"/>
        </a:p>
      </dsp:txBody>
      <dsp:txXfrm rot="-5400000">
        <a:off x="1244002" y="4965315"/>
        <a:ext cx="6090556" cy="10423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A1165-5E19-4F49-B51D-E34001364948}">
      <dsp:nvSpPr>
        <dsp:cNvPr id="0" name=""/>
        <dsp:cNvSpPr/>
      </dsp:nvSpPr>
      <dsp:spPr>
        <a:xfrm>
          <a:off x="1890" y="741936"/>
          <a:ext cx="2302686" cy="921074"/>
        </a:xfrm>
        <a:prstGeom prst="chevron">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Cabine</a:t>
          </a:r>
        </a:p>
      </dsp:txBody>
      <dsp:txXfrm>
        <a:off x="462427" y="741936"/>
        <a:ext cx="1381612" cy="921074"/>
      </dsp:txXfrm>
    </dsp:sp>
    <dsp:sp modelId="{E7957A39-4BD4-488B-97CA-A39CA28C1603}">
      <dsp:nvSpPr>
        <dsp:cNvPr id="0" name=""/>
        <dsp:cNvSpPr/>
      </dsp:nvSpPr>
      <dsp:spPr>
        <a:xfrm>
          <a:off x="2074307" y="741936"/>
          <a:ext cx="2302686" cy="921074"/>
        </a:xfrm>
        <a:prstGeom prst="chevron">
          <a:avLst/>
        </a:prstGeom>
        <a:solidFill>
          <a:schemeClr val="accent2">
            <a:hueOff val="-5175944"/>
            <a:satOff val="22930"/>
            <a:lumOff val="-8432"/>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78% des données manquantes</a:t>
          </a:r>
        </a:p>
      </dsp:txBody>
      <dsp:txXfrm>
        <a:off x="2534844" y="741936"/>
        <a:ext cx="1381612" cy="921074"/>
      </dsp:txXfrm>
    </dsp:sp>
    <dsp:sp modelId="{7A5F400E-8306-4E6C-86E5-1B315FF14593}">
      <dsp:nvSpPr>
        <dsp:cNvPr id="0" name=""/>
        <dsp:cNvSpPr/>
      </dsp:nvSpPr>
      <dsp:spPr>
        <a:xfrm>
          <a:off x="4146725" y="741936"/>
          <a:ext cx="2302686" cy="921074"/>
        </a:xfrm>
        <a:prstGeom prst="chevron">
          <a:avLst/>
        </a:prstGeom>
        <a:solidFill>
          <a:schemeClr val="accent2">
            <a:hueOff val="-10351888"/>
            <a:satOff val="45859"/>
            <a:lumOff val="-16864"/>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fr-FR" sz="2000" kern="1200" dirty="0"/>
            <a:t>Suppression de la variable</a:t>
          </a:r>
        </a:p>
      </dsp:txBody>
      <dsp:txXfrm>
        <a:off x="4607262" y="741936"/>
        <a:ext cx="1381612" cy="9210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A1165-5E19-4F49-B51D-E34001364948}">
      <dsp:nvSpPr>
        <dsp:cNvPr id="0" name=""/>
        <dsp:cNvSpPr/>
      </dsp:nvSpPr>
      <dsp:spPr>
        <a:xfrm>
          <a:off x="1890" y="874533"/>
          <a:ext cx="2302686" cy="921074"/>
        </a:xfrm>
        <a:prstGeom prst="chevron">
          <a:avLst/>
        </a:prstGeom>
        <a:solidFill>
          <a:schemeClr val="accent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kern="1200" dirty="0"/>
            <a:t>Age</a:t>
          </a:r>
        </a:p>
      </dsp:txBody>
      <dsp:txXfrm>
        <a:off x="462427" y="874533"/>
        <a:ext cx="1381612" cy="921074"/>
      </dsp:txXfrm>
    </dsp:sp>
    <dsp:sp modelId="{E7957A39-4BD4-488B-97CA-A39CA28C1603}">
      <dsp:nvSpPr>
        <dsp:cNvPr id="0" name=""/>
        <dsp:cNvSpPr/>
      </dsp:nvSpPr>
      <dsp:spPr>
        <a:xfrm>
          <a:off x="2074307" y="874533"/>
          <a:ext cx="2302686" cy="921074"/>
        </a:xfrm>
        <a:prstGeom prst="chevron">
          <a:avLst/>
        </a:prstGeom>
        <a:solidFill>
          <a:schemeClr val="accent2">
            <a:hueOff val="-5175944"/>
            <a:satOff val="22930"/>
            <a:lumOff val="-8432"/>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kern="1200" dirty="0"/>
            <a:t>20% des données manquantes</a:t>
          </a:r>
        </a:p>
      </dsp:txBody>
      <dsp:txXfrm>
        <a:off x="2534844" y="874533"/>
        <a:ext cx="1381612" cy="921074"/>
      </dsp:txXfrm>
    </dsp:sp>
    <dsp:sp modelId="{7A5F400E-8306-4E6C-86E5-1B315FF14593}">
      <dsp:nvSpPr>
        <dsp:cNvPr id="0" name=""/>
        <dsp:cNvSpPr/>
      </dsp:nvSpPr>
      <dsp:spPr>
        <a:xfrm>
          <a:off x="4146725" y="874533"/>
          <a:ext cx="2302686" cy="921074"/>
        </a:xfrm>
        <a:prstGeom prst="chevron">
          <a:avLst/>
        </a:prstGeom>
        <a:solidFill>
          <a:schemeClr val="accent2">
            <a:hueOff val="-10351888"/>
            <a:satOff val="45859"/>
            <a:lumOff val="-16864"/>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kern="1200" dirty="0"/>
            <a:t>Remplacement par la médiane</a:t>
          </a:r>
        </a:p>
      </dsp:txBody>
      <dsp:txXfrm>
        <a:off x="4607262" y="874533"/>
        <a:ext cx="1381612" cy="92107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AB0038-C879-4C3B-9A7A-E14C3138C0FA}">
      <dsp:nvSpPr>
        <dsp:cNvPr id="0" name=""/>
        <dsp:cNvSpPr/>
      </dsp:nvSpPr>
      <dsp:spPr>
        <a:xfrm rot="5400000">
          <a:off x="-293464" y="296076"/>
          <a:ext cx="1956429" cy="136950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fr-FR" sz="2400" kern="1200" dirty="0"/>
            <a:t>1</a:t>
          </a:r>
          <a:r>
            <a:rPr lang="fr-FR" sz="2400" kern="1200" baseline="30000" dirty="0"/>
            <a:t>er</a:t>
          </a:r>
          <a:r>
            <a:rPr lang="fr-FR" sz="2400" kern="1200" dirty="0"/>
            <a:t> Modèle</a:t>
          </a:r>
        </a:p>
      </dsp:txBody>
      <dsp:txXfrm rot="-5400000">
        <a:off x="1" y="687361"/>
        <a:ext cx="1369500" cy="586929"/>
      </dsp:txXfrm>
    </dsp:sp>
    <dsp:sp modelId="{457CE28D-8972-4A59-B480-BCA311535BC5}">
      <dsp:nvSpPr>
        <dsp:cNvPr id="0" name=""/>
        <dsp:cNvSpPr/>
      </dsp:nvSpPr>
      <dsp:spPr>
        <a:xfrm rot="5400000">
          <a:off x="2589782" y="-1217669"/>
          <a:ext cx="1271679" cy="371224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fr-FR" sz="2600" kern="1200" dirty="0"/>
            <a:t>Régression linéaire multivariée</a:t>
          </a:r>
        </a:p>
        <a:p>
          <a:pPr marL="228600" lvl="1" indent="-228600" algn="l" defTabSz="1155700">
            <a:lnSpc>
              <a:spcPct val="90000"/>
            </a:lnSpc>
            <a:spcBef>
              <a:spcPct val="0"/>
            </a:spcBef>
            <a:spcAft>
              <a:spcPct val="15000"/>
            </a:spcAft>
            <a:buChar char="•"/>
          </a:pPr>
          <a:r>
            <a:rPr lang="fr-FR" sz="2600" kern="1200" dirty="0"/>
            <a:t>Précision = 0,18</a:t>
          </a:r>
        </a:p>
      </dsp:txBody>
      <dsp:txXfrm rot="-5400000">
        <a:off x="1369500" y="64691"/>
        <a:ext cx="3650165" cy="1147523"/>
      </dsp:txXfrm>
    </dsp:sp>
    <dsp:sp modelId="{2B74E96B-0CA9-40FD-B7FC-2C9D6641CA62}">
      <dsp:nvSpPr>
        <dsp:cNvPr id="0" name=""/>
        <dsp:cNvSpPr/>
      </dsp:nvSpPr>
      <dsp:spPr>
        <a:xfrm rot="5400000">
          <a:off x="-293464" y="1963741"/>
          <a:ext cx="1956429" cy="136950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fr-FR" sz="2400" kern="1200" dirty="0"/>
            <a:t>2</a:t>
          </a:r>
          <a:r>
            <a:rPr lang="fr-FR" sz="2400" kern="1200" baseline="30000" dirty="0"/>
            <a:t>e</a:t>
          </a:r>
          <a:r>
            <a:rPr lang="fr-FR" sz="2400" kern="1200" dirty="0"/>
            <a:t> Modèle </a:t>
          </a:r>
        </a:p>
      </dsp:txBody>
      <dsp:txXfrm rot="-5400000">
        <a:off x="1" y="2355026"/>
        <a:ext cx="1369500" cy="586929"/>
      </dsp:txXfrm>
    </dsp:sp>
    <dsp:sp modelId="{F8E73274-558C-4ABA-8D3B-4B255878EE42}">
      <dsp:nvSpPr>
        <dsp:cNvPr id="0" name=""/>
        <dsp:cNvSpPr/>
      </dsp:nvSpPr>
      <dsp:spPr>
        <a:xfrm rot="5400000">
          <a:off x="2589782" y="448977"/>
          <a:ext cx="1271679" cy="371224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fr-FR" sz="2600" kern="1200" dirty="0"/>
            <a:t>Régression logistique</a:t>
          </a:r>
        </a:p>
        <a:p>
          <a:pPr marL="228600" lvl="1" indent="-228600" algn="l" defTabSz="1155700">
            <a:lnSpc>
              <a:spcPct val="90000"/>
            </a:lnSpc>
            <a:spcBef>
              <a:spcPct val="0"/>
            </a:spcBef>
            <a:spcAft>
              <a:spcPct val="15000"/>
            </a:spcAft>
            <a:buChar char="•"/>
          </a:pPr>
          <a:r>
            <a:rPr lang="fr-FR" sz="2600" kern="1200" dirty="0"/>
            <a:t>Précision = 0,60</a:t>
          </a:r>
        </a:p>
      </dsp:txBody>
      <dsp:txXfrm rot="-5400000">
        <a:off x="1369500" y="1731337"/>
        <a:ext cx="3650165" cy="114752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1895" y="381101"/>
          <a:ext cx="804418" cy="454486"/>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891  Passagers</a:t>
          </a:r>
        </a:p>
      </dsp:txBody>
      <dsp:txXfrm>
        <a:off x="1895" y="381101"/>
        <a:ext cx="804418" cy="302991"/>
      </dsp:txXfrm>
    </dsp:sp>
    <dsp:sp modelId="{884CF67F-2F71-43A0-90CB-746C44327532}">
      <dsp:nvSpPr>
        <dsp:cNvPr id="0" name=""/>
        <dsp:cNvSpPr/>
      </dsp:nvSpPr>
      <dsp:spPr>
        <a:xfrm>
          <a:off x="166656"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100%</a:t>
          </a:r>
        </a:p>
      </dsp:txBody>
      <dsp:txXfrm>
        <a:off x="178465" y="695902"/>
        <a:ext cx="780800" cy="379582"/>
      </dsp:txXfrm>
    </dsp:sp>
    <dsp:sp modelId="{C4C97679-23C5-40BF-A606-35418D849A12}">
      <dsp:nvSpPr>
        <dsp:cNvPr id="0" name=""/>
        <dsp:cNvSpPr/>
      </dsp:nvSpPr>
      <dsp:spPr>
        <a:xfrm>
          <a:off x="928260" y="432459"/>
          <a:ext cx="258527" cy="200276"/>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rtl="0">
            <a:lnSpc>
              <a:spcPct val="90000"/>
            </a:lnSpc>
            <a:spcBef>
              <a:spcPct val="0"/>
            </a:spcBef>
            <a:spcAft>
              <a:spcPct val="35000"/>
            </a:spcAft>
            <a:buNone/>
          </a:pPr>
          <a:endParaRPr lang="fr-FR" sz="600" kern="1200" noProof="0" dirty="0"/>
        </a:p>
      </dsp:txBody>
      <dsp:txXfrm>
        <a:off x="928260" y="472514"/>
        <a:ext cx="198444" cy="120166"/>
      </dsp:txXfrm>
    </dsp:sp>
    <dsp:sp modelId="{3A6134A8-3C34-45DA-8131-3A256D123686}">
      <dsp:nvSpPr>
        <dsp:cNvPr id="0" name=""/>
        <dsp:cNvSpPr/>
      </dsp:nvSpPr>
      <dsp:spPr>
        <a:xfrm>
          <a:off x="1294101" y="381101"/>
          <a:ext cx="804418" cy="454486"/>
        </a:xfrm>
        <a:prstGeom prst="roundRect">
          <a:avLst>
            <a:gd name="adj" fmla="val 10000"/>
          </a:avLst>
        </a:prstGeom>
        <a:solidFill>
          <a:schemeClr val="accent2">
            <a:hueOff val="-2070378"/>
            <a:satOff val="9172"/>
            <a:lumOff val="-337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577   Hommes</a:t>
          </a:r>
        </a:p>
      </dsp:txBody>
      <dsp:txXfrm>
        <a:off x="1294101" y="381101"/>
        <a:ext cx="804418" cy="302991"/>
      </dsp:txXfrm>
    </dsp:sp>
    <dsp:sp modelId="{6115F797-A6DE-4EF2-9CBB-FE74A6005419}">
      <dsp:nvSpPr>
        <dsp:cNvPr id="0" name=""/>
        <dsp:cNvSpPr/>
      </dsp:nvSpPr>
      <dsp:spPr>
        <a:xfrm>
          <a:off x="1458861"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2070378"/>
              <a:satOff val="9172"/>
              <a:lumOff val="-33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 64.16 %</a:t>
          </a:r>
        </a:p>
      </dsp:txBody>
      <dsp:txXfrm>
        <a:off x="1470670" y="695902"/>
        <a:ext cx="780800" cy="379582"/>
      </dsp:txXfrm>
    </dsp:sp>
    <dsp:sp modelId="{A2B6F22B-BDC1-44C1-9C3B-C700746C91A0}">
      <dsp:nvSpPr>
        <dsp:cNvPr id="0" name=""/>
        <dsp:cNvSpPr/>
      </dsp:nvSpPr>
      <dsp:spPr>
        <a:xfrm>
          <a:off x="2220466" y="432459"/>
          <a:ext cx="258527" cy="200276"/>
        </a:xfrm>
        <a:prstGeom prst="rightArrow">
          <a:avLst>
            <a:gd name="adj1" fmla="val 60000"/>
            <a:gd name="adj2" fmla="val 50000"/>
          </a:avLst>
        </a:prstGeom>
        <a:solidFill>
          <a:schemeClr val="accent2">
            <a:hueOff val="-2587972"/>
            <a:satOff val="11465"/>
            <a:lumOff val="-421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rtl="0">
            <a:lnSpc>
              <a:spcPct val="90000"/>
            </a:lnSpc>
            <a:spcBef>
              <a:spcPct val="0"/>
            </a:spcBef>
            <a:spcAft>
              <a:spcPct val="35000"/>
            </a:spcAft>
            <a:buNone/>
          </a:pPr>
          <a:endParaRPr lang="fr-FR" sz="600" kern="1200" noProof="0" dirty="0"/>
        </a:p>
      </dsp:txBody>
      <dsp:txXfrm>
        <a:off x="2220466" y="472514"/>
        <a:ext cx="198444" cy="120166"/>
      </dsp:txXfrm>
    </dsp:sp>
    <dsp:sp modelId="{167E8E07-0355-4E64-8A37-C7708D85BD5E}">
      <dsp:nvSpPr>
        <dsp:cNvPr id="0" name=""/>
        <dsp:cNvSpPr/>
      </dsp:nvSpPr>
      <dsp:spPr>
        <a:xfrm>
          <a:off x="2586307" y="381101"/>
          <a:ext cx="804418" cy="454486"/>
        </a:xfrm>
        <a:prstGeom prst="roundRect">
          <a:avLst>
            <a:gd name="adj" fmla="val 10000"/>
          </a:avLst>
        </a:prstGeom>
        <a:solidFill>
          <a:schemeClr val="accent2">
            <a:hueOff val="-4140755"/>
            <a:satOff val="18344"/>
            <a:lumOff val="-6746"/>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314   Femmes</a:t>
          </a:r>
        </a:p>
      </dsp:txBody>
      <dsp:txXfrm>
        <a:off x="2586307" y="381101"/>
        <a:ext cx="804418" cy="302991"/>
      </dsp:txXfrm>
    </dsp:sp>
    <dsp:sp modelId="{35F3B485-83B7-47E9-858F-3F090B8421C6}">
      <dsp:nvSpPr>
        <dsp:cNvPr id="0" name=""/>
        <dsp:cNvSpPr/>
      </dsp:nvSpPr>
      <dsp:spPr>
        <a:xfrm>
          <a:off x="2751067"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4140755"/>
              <a:satOff val="18344"/>
              <a:lumOff val="-674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35,24%</a:t>
          </a:r>
        </a:p>
      </dsp:txBody>
      <dsp:txXfrm>
        <a:off x="2762876" y="695902"/>
        <a:ext cx="780800" cy="379582"/>
      </dsp:txXfrm>
    </dsp:sp>
    <dsp:sp modelId="{5BFC3974-B99D-4732-B5FE-FD9DFF09FDCE}">
      <dsp:nvSpPr>
        <dsp:cNvPr id="0" name=""/>
        <dsp:cNvSpPr/>
      </dsp:nvSpPr>
      <dsp:spPr>
        <a:xfrm>
          <a:off x="3512672" y="432459"/>
          <a:ext cx="258527" cy="200276"/>
        </a:xfrm>
        <a:prstGeom prst="rightArrow">
          <a:avLst>
            <a:gd name="adj1" fmla="val 60000"/>
            <a:gd name="adj2" fmla="val 50000"/>
          </a:avLst>
        </a:prstGeom>
        <a:solidFill>
          <a:schemeClr val="accent2">
            <a:hueOff val="-5175944"/>
            <a:satOff val="22930"/>
            <a:lumOff val="-8432"/>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rtl="0">
            <a:lnSpc>
              <a:spcPct val="90000"/>
            </a:lnSpc>
            <a:spcBef>
              <a:spcPct val="0"/>
            </a:spcBef>
            <a:spcAft>
              <a:spcPct val="35000"/>
            </a:spcAft>
            <a:buNone/>
          </a:pPr>
          <a:endParaRPr lang="fr-FR" sz="600" kern="1200" noProof="0" dirty="0"/>
        </a:p>
      </dsp:txBody>
      <dsp:txXfrm>
        <a:off x="3512672" y="472514"/>
        <a:ext cx="198444" cy="120166"/>
      </dsp:txXfrm>
    </dsp:sp>
    <dsp:sp modelId="{43444179-3CDA-4973-9806-29FC915EF70B}">
      <dsp:nvSpPr>
        <dsp:cNvPr id="0" name=""/>
        <dsp:cNvSpPr/>
      </dsp:nvSpPr>
      <dsp:spPr>
        <a:xfrm>
          <a:off x="3878513" y="381101"/>
          <a:ext cx="804418" cy="454486"/>
        </a:xfrm>
        <a:prstGeom prst="roundRect">
          <a:avLst>
            <a:gd name="adj" fmla="val 10000"/>
          </a:avLst>
        </a:prstGeom>
        <a:solidFill>
          <a:schemeClr val="accent2">
            <a:hueOff val="-6211133"/>
            <a:satOff val="27515"/>
            <a:lumOff val="-10118"/>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491 en 3éme Classes</a:t>
          </a:r>
        </a:p>
      </dsp:txBody>
      <dsp:txXfrm>
        <a:off x="3878513" y="381101"/>
        <a:ext cx="804418" cy="302991"/>
      </dsp:txXfrm>
    </dsp:sp>
    <dsp:sp modelId="{57C3B2E6-E44C-4B97-9554-296D76377A20}">
      <dsp:nvSpPr>
        <dsp:cNvPr id="0" name=""/>
        <dsp:cNvSpPr/>
      </dsp:nvSpPr>
      <dsp:spPr>
        <a:xfrm>
          <a:off x="4043273"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211133"/>
              <a:satOff val="27515"/>
              <a:lumOff val="-1011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55,11%</a:t>
          </a:r>
        </a:p>
      </dsp:txBody>
      <dsp:txXfrm>
        <a:off x="4055082" y="695902"/>
        <a:ext cx="780800" cy="379582"/>
      </dsp:txXfrm>
    </dsp:sp>
    <dsp:sp modelId="{CEFC9E4F-B63C-426F-9D7C-B44DA4792C4B}">
      <dsp:nvSpPr>
        <dsp:cNvPr id="0" name=""/>
        <dsp:cNvSpPr/>
      </dsp:nvSpPr>
      <dsp:spPr>
        <a:xfrm>
          <a:off x="4804878" y="432459"/>
          <a:ext cx="258527" cy="200276"/>
        </a:xfrm>
        <a:prstGeom prst="rightArrow">
          <a:avLst>
            <a:gd name="adj1" fmla="val 60000"/>
            <a:gd name="adj2" fmla="val 50000"/>
          </a:avLst>
        </a:prstGeom>
        <a:solidFill>
          <a:schemeClr val="accent2">
            <a:hueOff val="-7763915"/>
            <a:satOff val="34394"/>
            <a:lumOff val="-1264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fr-FR" sz="600" kern="1200"/>
        </a:p>
      </dsp:txBody>
      <dsp:txXfrm>
        <a:off x="4804878" y="472514"/>
        <a:ext cx="198444" cy="120166"/>
      </dsp:txXfrm>
    </dsp:sp>
    <dsp:sp modelId="{33DBDA82-995D-4A7B-9401-951000757382}">
      <dsp:nvSpPr>
        <dsp:cNvPr id="0" name=""/>
        <dsp:cNvSpPr/>
      </dsp:nvSpPr>
      <dsp:spPr>
        <a:xfrm>
          <a:off x="5170718" y="381101"/>
          <a:ext cx="804418" cy="454486"/>
        </a:xfrm>
        <a:prstGeom prst="roundRect">
          <a:avLst>
            <a:gd name="adj" fmla="val 10000"/>
          </a:avLst>
        </a:prstGeom>
        <a:solidFill>
          <a:schemeClr val="accent2">
            <a:hueOff val="-8281511"/>
            <a:satOff val="36687"/>
            <a:lumOff val="-1349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184 en 2</a:t>
          </a:r>
          <a:r>
            <a:rPr lang="fr-FR" sz="700" kern="1200" baseline="30000" noProof="0" dirty="0">
              <a:latin typeface="Arial Black" panose="020B0A04020102020204" pitchFamily="34" charset="0"/>
            </a:rPr>
            <a:t>nd</a:t>
          </a:r>
          <a:r>
            <a:rPr lang="fr-FR" sz="700" kern="1200" noProof="0" dirty="0">
              <a:latin typeface="Arial Black" panose="020B0A04020102020204" pitchFamily="34" charset="0"/>
            </a:rPr>
            <a:t> Classes</a:t>
          </a:r>
        </a:p>
      </dsp:txBody>
      <dsp:txXfrm>
        <a:off x="5170718" y="381101"/>
        <a:ext cx="804418" cy="302991"/>
      </dsp:txXfrm>
    </dsp:sp>
    <dsp:sp modelId="{D2BD5CF2-F9F2-493B-B5FE-EC753E63780A}">
      <dsp:nvSpPr>
        <dsp:cNvPr id="0" name=""/>
        <dsp:cNvSpPr/>
      </dsp:nvSpPr>
      <dsp:spPr>
        <a:xfrm>
          <a:off x="5335479"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281511"/>
              <a:satOff val="36687"/>
              <a:lumOff val="-1349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20,65%</a:t>
          </a:r>
        </a:p>
      </dsp:txBody>
      <dsp:txXfrm>
        <a:off x="5347288" y="695902"/>
        <a:ext cx="780800" cy="379582"/>
      </dsp:txXfrm>
    </dsp:sp>
    <dsp:sp modelId="{0335DF06-5D91-417C-9DCA-549A2B946184}">
      <dsp:nvSpPr>
        <dsp:cNvPr id="0" name=""/>
        <dsp:cNvSpPr/>
      </dsp:nvSpPr>
      <dsp:spPr>
        <a:xfrm>
          <a:off x="6097084" y="432459"/>
          <a:ext cx="258527" cy="200276"/>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66700" rtl="0">
            <a:lnSpc>
              <a:spcPct val="90000"/>
            </a:lnSpc>
            <a:spcBef>
              <a:spcPct val="0"/>
            </a:spcBef>
            <a:spcAft>
              <a:spcPct val="35000"/>
            </a:spcAft>
            <a:buNone/>
          </a:pPr>
          <a:endParaRPr lang="fr-FR" sz="600" kern="1200" noProof="0" dirty="0"/>
        </a:p>
      </dsp:txBody>
      <dsp:txXfrm>
        <a:off x="6097084" y="472514"/>
        <a:ext cx="198444" cy="120166"/>
      </dsp:txXfrm>
    </dsp:sp>
    <dsp:sp modelId="{67A45E90-DEAE-48C5-B7C9-253B3AC5071B}">
      <dsp:nvSpPr>
        <dsp:cNvPr id="0" name=""/>
        <dsp:cNvSpPr/>
      </dsp:nvSpPr>
      <dsp:spPr>
        <a:xfrm>
          <a:off x="6462924" y="381101"/>
          <a:ext cx="804418" cy="454486"/>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784" tIns="49784" rIns="49784" bIns="26670" numCol="1" spcCol="1270" rtlCol="0" anchor="t" anchorCtr="0">
          <a:noAutofit/>
        </a:bodyPr>
        <a:lstStyle/>
        <a:p>
          <a:pPr marL="0" lvl="0" indent="0" algn="ctr" defTabSz="311150" rtl="0">
            <a:lnSpc>
              <a:spcPct val="90000"/>
            </a:lnSpc>
            <a:spcBef>
              <a:spcPct val="0"/>
            </a:spcBef>
            <a:spcAft>
              <a:spcPct val="35000"/>
            </a:spcAft>
            <a:buNone/>
          </a:pPr>
          <a:r>
            <a:rPr lang="fr-FR" sz="700" kern="1200" noProof="0" dirty="0">
              <a:latin typeface="Arial Black" panose="020B0A04020102020204" pitchFamily="34" charset="0"/>
            </a:rPr>
            <a:t>216 en 1</a:t>
          </a:r>
          <a:r>
            <a:rPr lang="fr-FR" sz="700" kern="1200" baseline="30000" noProof="0" dirty="0">
              <a:latin typeface="Arial Black" panose="020B0A04020102020204" pitchFamily="34" charset="0"/>
            </a:rPr>
            <a:t>er</a:t>
          </a:r>
          <a:r>
            <a:rPr lang="fr-FR" sz="700" kern="1200" noProof="0" dirty="0">
              <a:latin typeface="Arial Black" panose="020B0A04020102020204" pitchFamily="34" charset="0"/>
            </a:rPr>
            <a:t> Classes</a:t>
          </a:r>
        </a:p>
      </dsp:txBody>
      <dsp:txXfrm>
        <a:off x="6462924" y="381101"/>
        <a:ext cx="804418" cy="302991"/>
      </dsp:txXfrm>
    </dsp:sp>
    <dsp:sp modelId="{D0BD5610-CC21-471B-B2BB-E9F264C5E730}">
      <dsp:nvSpPr>
        <dsp:cNvPr id="0" name=""/>
        <dsp:cNvSpPr/>
      </dsp:nvSpPr>
      <dsp:spPr>
        <a:xfrm>
          <a:off x="6627685" y="684093"/>
          <a:ext cx="804418" cy="4032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784" tIns="49784" rIns="49784" bIns="49784" numCol="1" spcCol="1270" rtlCol="0" anchor="t" anchorCtr="0">
          <a:noAutofit/>
        </a:bodyPr>
        <a:lstStyle/>
        <a:p>
          <a:pPr marL="57150" lvl="1" indent="-57150" algn="ctr" defTabSz="311150" rtl="0">
            <a:lnSpc>
              <a:spcPct val="90000"/>
            </a:lnSpc>
            <a:spcBef>
              <a:spcPct val="0"/>
            </a:spcBef>
            <a:spcAft>
              <a:spcPct val="15000"/>
            </a:spcAft>
            <a:buChar char="•"/>
          </a:pPr>
          <a:r>
            <a:rPr lang="fr-FR" sz="700" kern="1200" noProof="0" dirty="0">
              <a:latin typeface="Arial Black" panose="020B0A04020102020204" pitchFamily="34" charset="0"/>
            </a:rPr>
            <a:t>24,24%</a:t>
          </a:r>
        </a:p>
      </dsp:txBody>
      <dsp:txXfrm>
        <a:off x="6639494" y="695902"/>
        <a:ext cx="780800" cy="37958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990" y="430650"/>
          <a:ext cx="685412" cy="392241"/>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216  Passagers</a:t>
          </a:r>
        </a:p>
      </dsp:txBody>
      <dsp:txXfrm>
        <a:off x="990" y="430650"/>
        <a:ext cx="685412" cy="261494"/>
      </dsp:txXfrm>
    </dsp:sp>
    <dsp:sp modelId="{884CF67F-2F71-43A0-90CB-746C44327532}">
      <dsp:nvSpPr>
        <dsp:cNvPr id="0" name=""/>
        <dsp:cNvSpPr/>
      </dsp:nvSpPr>
      <dsp:spPr>
        <a:xfrm>
          <a:off x="141375"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24,24%</a:t>
          </a:r>
        </a:p>
      </dsp:txBody>
      <dsp:txXfrm>
        <a:off x="151497" y="702266"/>
        <a:ext cx="665168" cy="325356"/>
      </dsp:txXfrm>
    </dsp:sp>
    <dsp:sp modelId="{C4C97679-23C5-40BF-A606-35418D849A12}">
      <dsp:nvSpPr>
        <dsp:cNvPr id="0" name=""/>
        <dsp:cNvSpPr/>
      </dsp:nvSpPr>
      <dsp:spPr>
        <a:xfrm>
          <a:off x="790308" y="476073"/>
          <a:ext cx="220280" cy="17064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790308" y="510202"/>
        <a:ext cx="169086" cy="102389"/>
      </dsp:txXfrm>
    </dsp:sp>
    <dsp:sp modelId="{3A6134A8-3C34-45DA-8131-3A256D123686}">
      <dsp:nvSpPr>
        <dsp:cNvPr id="0" name=""/>
        <dsp:cNvSpPr/>
      </dsp:nvSpPr>
      <dsp:spPr>
        <a:xfrm>
          <a:off x="1102026" y="430650"/>
          <a:ext cx="685412" cy="392241"/>
        </a:xfrm>
        <a:prstGeom prst="roundRect">
          <a:avLst>
            <a:gd name="adj" fmla="val 10000"/>
          </a:avLst>
        </a:prstGeom>
        <a:solidFill>
          <a:schemeClr val="accent2">
            <a:hueOff val="-1725315"/>
            <a:satOff val="7643"/>
            <a:lumOff val="-281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122   Hommes</a:t>
          </a:r>
        </a:p>
      </dsp:txBody>
      <dsp:txXfrm>
        <a:off x="1102026" y="430650"/>
        <a:ext cx="685412" cy="261494"/>
      </dsp:txXfrm>
    </dsp:sp>
    <dsp:sp modelId="{6115F797-A6DE-4EF2-9CBB-FE74A6005419}">
      <dsp:nvSpPr>
        <dsp:cNvPr id="0" name=""/>
        <dsp:cNvSpPr/>
      </dsp:nvSpPr>
      <dsp:spPr>
        <a:xfrm>
          <a:off x="124241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725315"/>
              <a:satOff val="7643"/>
              <a:lumOff val="-28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 56,48 %</a:t>
          </a:r>
        </a:p>
      </dsp:txBody>
      <dsp:txXfrm>
        <a:off x="1252534" y="702266"/>
        <a:ext cx="665168" cy="325356"/>
      </dsp:txXfrm>
    </dsp:sp>
    <dsp:sp modelId="{A2B6F22B-BDC1-44C1-9C3B-C700746C91A0}">
      <dsp:nvSpPr>
        <dsp:cNvPr id="0" name=""/>
        <dsp:cNvSpPr/>
      </dsp:nvSpPr>
      <dsp:spPr>
        <a:xfrm>
          <a:off x="1891345" y="476073"/>
          <a:ext cx="220280" cy="170647"/>
        </a:xfrm>
        <a:prstGeom prst="rightArrow">
          <a:avLst>
            <a:gd name="adj1" fmla="val 60000"/>
            <a:gd name="adj2" fmla="val 50000"/>
          </a:avLst>
        </a:prstGeom>
        <a:solidFill>
          <a:schemeClr val="accent2">
            <a:hueOff val="-2070378"/>
            <a:satOff val="9172"/>
            <a:lumOff val="-3373"/>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1891345" y="510202"/>
        <a:ext cx="169086" cy="102389"/>
      </dsp:txXfrm>
    </dsp:sp>
    <dsp:sp modelId="{167E8E07-0355-4E64-8A37-C7708D85BD5E}">
      <dsp:nvSpPr>
        <dsp:cNvPr id="0" name=""/>
        <dsp:cNvSpPr/>
      </dsp:nvSpPr>
      <dsp:spPr>
        <a:xfrm>
          <a:off x="2203063" y="430650"/>
          <a:ext cx="685412" cy="392241"/>
        </a:xfrm>
        <a:prstGeom prst="roundRect">
          <a:avLst>
            <a:gd name="adj" fmla="val 1000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94  Femmes</a:t>
          </a:r>
        </a:p>
      </dsp:txBody>
      <dsp:txXfrm>
        <a:off x="2203063" y="430650"/>
        <a:ext cx="685412" cy="261494"/>
      </dsp:txXfrm>
    </dsp:sp>
    <dsp:sp modelId="{35F3B485-83B7-47E9-858F-3F090B8421C6}">
      <dsp:nvSpPr>
        <dsp:cNvPr id="0" name=""/>
        <dsp:cNvSpPr/>
      </dsp:nvSpPr>
      <dsp:spPr>
        <a:xfrm>
          <a:off x="234344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450629"/>
              <a:satOff val="15286"/>
              <a:lumOff val="-56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43,52%</a:t>
          </a:r>
        </a:p>
      </dsp:txBody>
      <dsp:txXfrm>
        <a:off x="2353571" y="702266"/>
        <a:ext cx="665168" cy="325356"/>
      </dsp:txXfrm>
    </dsp:sp>
    <dsp:sp modelId="{5BFC3974-B99D-4732-B5FE-FD9DFF09FDCE}">
      <dsp:nvSpPr>
        <dsp:cNvPr id="0" name=""/>
        <dsp:cNvSpPr/>
      </dsp:nvSpPr>
      <dsp:spPr>
        <a:xfrm>
          <a:off x="2992382" y="476073"/>
          <a:ext cx="220280" cy="170647"/>
        </a:xfrm>
        <a:prstGeom prst="rightArrow">
          <a:avLst>
            <a:gd name="adj1" fmla="val 60000"/>
            <a:gd name="adj2" fmla="val 50000"/>
          </a:avLst>
        </a:prstGeom>
        <a:solidFill>
          <a:schemeClr val="accent2">
            <a:hueOff val="-4140755"/>
            <a:satOff val="18344"/>
            <a:lumOff val="-674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2992382" y="510202"/>
        <a:ext cx="169086" cy="102389"/>
      </dsp:txXfrm>
    </dsp:sp>
    <dsp:sp modelId="{43444179-3CDA-4973-9806-29FC915EF70B}">
      <dsp:nvSpPr>
        <dsp:cNvPr id="0" name=""/>
        <dsp:cNvSpPr/>
      </dsp:nvSpPr>
      <dsp:spPr>
        <a:xfrm>
          <a:off x="3304100" y="430650"/>
          <a:ext cx="685412" cy="392241"/>
        </a:xfrm>
        <a:prstGeom prst="roundRect">
          <a:avLst>
            <a:gd name="adj" fmla="val 10000"/>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 136 Survivant</a:t>
          </a:r>
        </a:p>
      </dsp:txBody>
      <dsp:txXfrm>
        <a:off x="3304100" y="430650"/>
        <a:ext cx="685412" cy="261494"/>
      </dsp:txXfrm>
    </dsp:sp>
    <dsp:sp modelId="{57C3B2E6-E44C-4B97-9554-296D76377A20}">
      <dsp:nvSpPr>
        <dsp:cNvPr id="0" name=""/>
        <dsp:cNvSpPr/>
      </dsp:nvSpPr>
      <dsp:spPr>
        <a:xfrm>
          <a:off x="344448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5175944"/>
              <a:satOff val="22930"/>
              <a:lumOff val="-84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62,96%</a:t>
          </a:r>
        </a:p>
      </dsp:txBody>
      <dsp:txXfrm>
        <a:off x="3454608" y="702266"/>
        <a:ext cx="665168" cy="325356"/>
      </dsp:txXfrm>
    </dsp:sp>
    <dsp:sp modelId="{CEFC9E4F-B63C-426F-9D7C-B44DA4792C4B}">
      <dsp:nvSpPr>
        <dsp:cNvPr id="0" name=""/>
        <dsp:cNvSpPr/>
      </dsp:nvSpPr>
      <dsp:spPr>
        <a:xfrm>
          <a:off x="4093418" y="476073"/>
          <a:ext cx="220280" cy="170647"/>
        </a:xfrm>
        <a:prstGeom prst="rightArrow">
          <a:avLst>
            <a:gd name="adj1" fmla="val 60000"/>
            <a:gd name="adj2" fmla="val 50000"/>
          </a:avLst>
        </a:prstGeom>
        <a:solidFill>
          <a:schemeClr val="accent2">
            <a:hueOff val="-6211133"/>
            <a:satOff val="27515"/>
            <a:lumOff val="-1011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4093418" y="510202"/>
        <a:ext cx="169086" cy="102389"/>
      </dsp:txXfrm>
    </dsp:sp>
    <dsp:sp modelId="{33DBDA82-995D-4A7B-9401-951000757382}">
      <dsp:nvSpPr>
        <dsp:cNvPr id="0" name=""/>
        <dsp:cNvSpPr/>
      </dsp:nvSpPr>
      <dsp:spPr>
        <a:xfrm>
          <a:off x="4405137" y="430650"/>
          <a:ext cx="685412" cy="392241"/>
        </a:xfrm>
        <a:prstGeom prst="roundRect">
          <a:avLst>
            <a:gd name="adj" fmla="val 1000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80 ou pas</a:t>
          </a:r>
        </a:p>
      </dsp:txBody>
      <dsp:txXfrm>
        <a:off x="4405137" y="430650"/>
        <a:ext cx="685412" cy="261494"/>
      </dsp:txXfrm>
    </dsp:sp>
    <dsp:sp modelId="{D2BD5CF2-F9F2-493B-B5FE-EC753E63780A}">
      <dsp:nvSpPr>
        <dsp:cNvPr id="0" name=""/>
        <dsp:cNvSpPr/>
      </dsp:nvSpPr>
      <dsp:spPr>
        <a:xfrm>
          <a:off x="454552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901259"/>
              <a:satOff val="30573"/>
              <a:lumOff val="-112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37,04%</a:t>
          </a:r>
        </a:p>
      </dsp:txBody>
      <dsp:txXfrm>
        <a:off x="4555644" y="702266"/>
        <a:ext cx="665168" cy="325356"/>
      </dsp:txXfrm>
    </dsp:sp>
    <dsp:sp modelId="{0335DF06-5D91-417C-9DCA-549A2B946184}">
      <dsp:nvSpPr>
        <dsp:cNvPr id="0" name=""/>
        <dsp:cNvSpPr/>
      </dsp:nvSpPr>
      <dsp:spPr>
        <a:xfrm>
          <a:off x="5194455" y="476073"/>
          <a:ext cx="220280" cy="170647"/>
        </a:xfrm>
        <a:prstGeom prst="rightArrow">
          <a:avLst>
            <a:gd name="adj1" fmla="val 60000"/>
            <a:gd name="adj2" fmla="val 50000"/>
          </a:avLst>
        </a:prstGeom>
        <a:solidFill>
          <a:schemeClr val="accent2">
            <a:hueOff val="-8281511"/>
            <a:satOff val="36687"/>
            <a:lumOff val="-1349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5194455" y="510202"/>
        <a:ext cx="169086" cy="102389"/>
      </dsp:txXfrm>
    </dsp:sp>
    <dsp:sp modelId="{9C174F0F-509E-4422-9E47-1FD11B8BE6CB}">
      <dsp:nvSpPr>
        <dsp:cNvPr id="0" name=""/>
        <dsp:cNvSpPr/>
      </dsp:nvSpPr>
      <dsp:spPr>
        <a:xfrm>
          <a:off x="5506173" y="430650"/>
          <a:ext cx="685412" cy="392241"/>
        </a:xfrm>
        <a:prstGeom prst="roundRect">
          <a:avLst>
            <a:gd name="adj" fmla="val 10000"/>
          </a:avLst>
        </a:prstGeom>
        <a:solidFill>
          <a:schemeClr val="accent2">
            <a:hueOff val="-8626573"/>
            <a:satOff val="38216"/>
            <a:lumOff val="-1405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45 Hommes survivant</a:t>
          </a:r>
        </a:p>
      </dsp:txBody>
      <dsp:txXfrm>
        <a:off x="5506173" y="430650"/>
        <a:ext cx="685412" cy="261494"/>
      </dsp:txXfrm>
    </dsp:sp>
    <dsp:sp modelId="{CD93931D-C0DC-46CA-B1CD-438390C21AE1}">
      <dsp:nvSpPr>
        <dsp:cNvPr id="0" name=""/>
        <dsp:cNvSpPr/>
      </dsp:nvSpPr>
      <dsp:spPr>
        <a:xfrm>
          <a:off x="564655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626573"/>
              <a:satOff val="38216"/>
              <a:lumOff val="-140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77 ou pas</a:t>
          </a:r>
        </a:p>
      </dsp:txBody>
      <dsp:txXfrm>
        <a:off x="5656681" y="702266"/>
        <a:ext cx="665168" cy="325356"/>
      </dsp:txXfrm>
    </dsp:sp>
    <dsp:sp modelId="{6696901A-5DCB-4470-AA3A-AF0641DD8039}">
      <dsp:nvSpPr>
        <dsp:cNvPr id="0" name=""/>
        <dsp:cNvSpPr/>
      </dsp:nvSpPr>
      <dsp:spPr>
        <a:xfrm>
          <a:off x="6295492" y="476073"/>
          <a:ext cx="220280" cy="170647"/>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6295492" y="510202"/>
        <a:ext cx="169086" cy="102389"/>
      </dsp:txXfrm>
    </dsp:sp>
    <dsp:sp modelId="{6E7A9EB0-DBD8-4361-A243-56F88331B886}">
      <dsp:nvSpPr>
        <dsp:cNvPr id="0" name=""/>
        <dsp:cNvSpPr/>
      </dsp:nvSpPr>
      <dsp:spPr>
        <a:xfrm>
          <a:off x="6607210" y="430650"/>
          <a:ext cx="685412" cy="392241"/>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91 Survivante</a:t>
          </a:r>
        </a:p>
      </dsp:txBody>
      <dsp:txXfrm>
        <a:off x="6607210" y="430650"/>
        <a:ext cx="685412" cy="261494"/>
      </dsp:txXfrm>
    </dsp:sp>
    <dsp:sp modelId="{2DC42BFF-FF52-4E99-941F-5D2CA03F97C1}">
      <dsp:nvSpPr>
        <dsp:cNvPr id="0" name=""/>
        <dsp:cNvSpPr/>
      </dsp:nvSpPr>
      <dsp:spPr>
        <a:xfrm>
          <a:off x="674759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 ou pas</a:t>
          </a:r>
        </a:p>
      </dsp:txBody>
      <dsp:txXfrm>
        <a:off x="6757718" y="702266"/>
        <a:ext cx="665168" cy="32535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990" y="430650"/>
          <a:ext cx="685412" cy="392241"/>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216  Passagers</a:t>
          </a:r>
        </a:p>
      </dsp:txBody>
      <dsp:txXfrm>
        <a:off x="990" y="430650"/>
        <a:ext cx="685412" cy="261494"/>
      </dsp:txXfrm>
    </dsp:sp>
    <dsp:sp modelId="{884CF67F-2F71-43A0-90CB-746C44327532}">
      <dsp:nvSpPr>
        <dsp:cNvPr id="0" name=""/>
        <dsp:cNvSpPr/>
      </dsp:nvSpPr>
      <dsp:spPr>
        <a:xfrm>
          <a:off x="141375"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24,24%</a:t>
          </a:r>
        </a:p>
      </dsp:txBody>
      <dsp:txXfrm>
        <a:off x="151497" y="702266"/>
        <a:ext cx="665168" cy="325356"/>
      </dsp:txXfrm>
    </dsp:sp>
    <dsp:sp modelId="{C4C97679-23C5-40BF-A606-35418D849A12}">
      <dsp:nvSpPr>
        <dsp:cNvPr id="0" name=""/>
        <dsp:cNvSpPr/>
      </dsp:nvSpPr>
      <dsp:spPr>
        <a:xfrm>
          <a:off x="790308" y="476073"/>
          <a:ext cx="220280" cy="17064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790308" y="510202"/>
        <a:ext cx="169086" cy="102389"/>
      </dsp:txXfrm>
    </dsp:sp>
    <dsp:sp modelId="{3A6134A8-3C34-45DA-8131-3A256D123686}">
      <dsp:nvSpPr>
        <dsp:cNvPr id="0" name=""/>
        <dsp:cNvSpPr/>
      </dsp:nvSpPr>
      <dsp:spPr>
        <a:xfrm>
          <a:off x="1102026" y="430650"/>
          <a:ext cx="685412" cy="392241"/>
        </a:xfrm>
        <a:prstGeom prst="roundRect">
          <a:avLst>
            <a:gd name="adj" fmla="val 10000"/>
          </a:avLst>
        </a:prstGeom>
        <a:solidFill>
          <a:schemeClr val="accent2">
            <a:hueOff val="-1725315"/>
            <a:satOff val="7643"/>
            <a:lumOff val="-281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122   Hommes</a:t>
          </a:r>
        </a:p>
      </dsp:txBody>
      <dsp:txXfrm>
        <a:off x="1102026" y="430650"/>
        <a:ext cx="685412" cy="261494"/>
      </dsp:txXfrm>
    </dsp:sp>
    <dsp:sp modelId="{6115F797-A6DE-4EF2-9CBB-FE74A6005419}">
      <dsp:nvSpPr>
        <dsp:cNvPr id="0" name=""/>
        <dsp:cNvSpPr/>
      </dsp:nvSpPr>
      <dsp:spPr>
        <a:xfrm>
          <a:off x="124241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725315"/>
              <a:satOff val="7643"/>
              <a:lumOff val="-28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 56,48 %</a:t>
          </a:r>
        </a:p>
      </dsp:txBody>
      <dsp:txXfrm>
        <a:off x="1252534" y="702266"/>
        <a:ext cx="665168" cy="325356"/>
      </dsp:txXfrm>
    </dsp:sp>
    <dsp:sp modelId="{A2B6F22B-BDC1-44C1-9C3B-C700746C91A0}">
      <dsp:nvSpPr>
        <dsp:cNvPr id="0" name=""/>
        <dsp:cNvSpPr/>
      </dsp:nvSpPr>
      <dsp:spPr>
        <a:xfrm>
          <a:off x="1891345" y="476073"/>
          <a:ext cx="220280" cy="170647"/>
        </a:xfrm>
        <a:prstGeom prst="rightArrow">
          <a:avLst>
            <a:gd name="adj1" fmla="val 60000"/>
            <a:gd name="adj2" fmla="val 50000"/>
          </a:avLst>
        </a:prstGeom>
        <a:solidFill>
          <a:schemeClr val="accent2">
            <a:hueOff val="-2070378"/>
            <a:satOff val="9172"/>
            <a:lumOff val="-3373"/>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1891345" y="510202"/>
        <a:ext cx="169086" cy="102389"/>
      </dsp:txXfrm>
    </dsp:sp>
    <dsp:sp modelId="{167E8E07-0355-4E64-8A37-C7708D85BD5E}">
      <dsp:nvSpPr>
        <dsp:cNvPr id="0" name=""/>
        <dsp:cNvSpPr/>
      </dsp:nvSpPr>
      <dsp:spPr>
        <a:xfrm>
          <a:off x="2203063" y="430650"/>
          <a:ext cx="685412" cy="392241"/>
        </a:xfrm>
        <a:prstGeom prst="roundRect">
          <a:avLst>
            <a:gd name="adj" fmla="val 1000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94  Femmes</a:t>
          </a:r>
        </a:p>
      </dsp:txBody>
      <dsp:txXfrm>
        <a:off x="2203063" y="430650"/>
        <a:ext cx="685412" cy="261494"/>
      </dsp:txXfrm>
    </dsp:sp>
    <dsp:sp modelId="{35F3B485-83B7-47E9-858F-3F090B8421C6}">
      <dsp:nvSpPr>
        <dsp:cNvPr id="0" name=""/>
        <dsp:cNvSpPr/>
      </dsp:nvSpPr>
      <dsp:spPr>
        <a:xfrm>
          <a:off x="234344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450629"/>
              <a:satOff val="15286"/>
              <a:lumOff val="-56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43,52%</a:t>
          </a:r>
        </a:p>
      </dsp:txBody>
      <dsp:txXfrm>
        <a:off x="2353571" y="702266"/>
        <a:ext cx="665168" cy="325356"/>
      </dsp:txXfrm>
    </dsp:sp>
    <dsp:sp modelId="{5BFC3974-B99D-4732-B5FE-FD9DFF09FDCE}">
      <dsp:nvSpPr>
        <dsp:cNvPr id="0" name=""/>
        <dsp:cNvSpPr/>
      </dsp:nvSpPr>
      <dsp:spPr>
        <a:xfrm>
          <a:off x="2992382" y="476073"/>
          <a:ext cx="220280" cy="170647"/>
        </a:xfrm>
        <a:prstGeom prst="rightArrow">
          <a:avLst>
            <a:gd name="adj1" fmla="val 60000"/>
            <a:gd name="adj2" fmla="val 50000"/>
          </a:avLst>
        </a:prstGeom>
        <a:solidFill>
          <a:schemeClr val="accent2">
            <a:hueOff val="-4140755"/>
            <a:satOff val="18344"/>
            <a:lumOff val="-674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2992382" y="510202"/>
        <a:ext cx="169086" cy="102389"/>
      </dsp:txXfrm>
    </dsp:sp>
    <dsp:sp modelId="{43444179-3CDA-4973-9806-29FC915EF70B}">
      <dsp:nvSpPr>
        <dsp:cNvPr id="0" name=""/>
        <dsp:cNvSpPr/>
      </dsp:nvSpPr>
      <dsp:spPr>
        <a:xfrm>
          <a:off x="3304100" y="430650"/>
          <a:ext cx="685412" cy="392241"/>
        </a:xfrm>
        <a:prstGeom prst="roundRect">
          <a:avLst>
            <a:gd name="adj" fmla="val 10000"/>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 136 Survivant</a:t>
          </a:r>
        </a:p>
      </dsp:txBody>
      <dsp:txXfrm>
        <a:off x="3304100" y="430650"/>
        <a:ext cx="685412" cy="261494"/>
      </dsp:txXfrm>
    </dsp:sp>
    <dsp:sp modelId="{57C3B2E6-E44C-4B97-9554-296D76377A20}">
      <dsp:nvSpPr>
        <dsp:cNvPr id="0" name=""/>
        <dsp:cNvSpPr/>
      </dsp:nvSpPr>
      <dsp:spPr>
        <a:xfrm>
          <a:off x="344448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5175944"/>
              <a:satOff val="22930"/>
              <a:lumOff val="-84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62,96%</a:t>
          </a:r>
        </a:p>
      </dsp:txBody>
      <dsp:txXfrm>
        <a:off x="3454608" y="702266"/>
        <a:ext cx="665168" cy="325356"/>
      </dsp:txXfrm>
    </dsp:sp>
    <dsp:sp modelId="{CEFC9E4F-B63C-426F-9D7C-B44DA4792C4B}">
      <dsp:nvSpPr>
        <dsp:cNvPr id="0" name=""/>
        <dsp:cNvSpPr/>
      </dsp:nvSpPr>
      <dsp:spPr>
        <a:xfrm>
          <a:off x="4093418" y="476073"/>
          <a:ext cx="220280" cy="170647"/>
        </a:xfrm>
        <a:prstGeom prst="rightArrow">
          <a:avLst>
            <a:gd name="adj1" fmla="val 60000"/>
            <a:gd name="adj2" fmla="val 50000"/>
          </a:avLst>
        </a:prstGeom>
        <a:solidFill>
          <a:schemeClr val="accent2">
            <a:hueOff val="-6211133"/>
            <a:satOff val="27515"/>
            <a:lumOff val="-1011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4093418" y="510202"/>
        <a:ext cx="169086" cy="102389"/>
      </dsp:txXfrm>
    </dsp:sp>
    <dsp:sp modelId="{33DBDA82-995D-4A7B-9401-951000757382}">
      <dsp:nvSpPr>
        <dsp:cNvPr id="0" name=""/>
        <dsp:cNvSpPr/>
      </dsp:nvSpPr>
      <dsp:spPr>
        <a:xfrm>
          <a:off x="4405137" y="430650"/>
          <a:ext cx="685412" cy="392241"/>
        </a:xfrm>
        <a:prstGeom prst="roundRect">
          <a:avLst>
            <a:gd name="adj" fmla="val 1000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80 ou pas</a:t>
          </a:r>
        </a:p>
      </dsp:txBody>
      <dsp:txXfrm>
        <a:off x="4405137" y="430650"/>
        <a:ext cx="685412" cy="261494"/>
      </dsp:txXfrm>
    </dsp:sp>
    <dsp:sp modelId="{D2BD5CF2-F9F2-493B-B5FE-EC753E63780A}">
      <dsp:nvSpPr>
        <dsp:cNvPr id="0" name=""/>
        <dsp:cNvSpPr/>
      </dsp:nvSpPr>
      <dsp:spPr>
        <a:xfrm>
          <a:off x="454552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901259"/>
              <a:satOff val="30573"/>
              <a:lumOff val="-112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37,04%</a:t>
          </a:r>
        </a:p>
      </dsp:txBody>
      <dsp:txXfrm>
        <a:off x="4555644" y="702266"/>
        <a:ext cx="665168" cy="325356"/>
      </dsp:txXfrm>
    </dsp:sp>
    <dsp:sp modelId="{0335DF06-5D91-417C-9DCA-549A2B946184}">
      <dsp:nvSpPr>
        <dsp:cNvPr id="0" name=""/>
        <dsp:cNvSpPr/>
      </dsp:nvSpPr>
      <dsp:spPr>
        <a:xfrm>
          <a:off x="5194455" y="476073"/>
          <a:ext cx="220280" cy="170647"/>
        </a:xfrm>
        <a:prstGeom prst="rightArrow">
          <a:avLst>
            <a:gd name="adj1" fmla="val 60000"/>
            <a:gd name="adj2" fmla="val 50000"/>
          </a:avLst>
        </a:prstGeom>
        <a:solidFill>
          <a:schemeClr val="accent2">
            <a:hueOff val="-8281511"/>
            <a:satOff val="36687"/>
            <a:lumOff val="-1349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5194455" y="510202"/>
        <a:ext cx="169086" cy="102389"/>
      </dsp:txXfrm>
    </dsp:sp>
    <dsp:sp modelId="{9C174F0F-509E-4422-9E47-1FD11B8BE6CB}">
      <dsp:nvSpPr>
        <dsp:cNvPr id="0" name=""/>
        <dsp:cNvSpPr/>
      </dsp:nvSpPr>
      <dsp:spPr>
        <a:xfrm>
          <a:off x="5506173" y="430650"/>
          <a:ext cx="685412" cy="392241"/>
        </a:xfrm>
        <a:prstGeom prst="roundRect">
          <a:avLst>
            <a:gd name="adj" fmla="val 10000"/>
          </a:avLst>
        </a:prstGeom>
        <a:solidFill>
          <a:schemeClr val="accent2">
            <a:hueOff val="-8626573"/>
            <a:satOff val="38216"/>
            <a:lumOff val="-1405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45 Hommes survivant</a:t>
          </a:r>
        </a:p>
      </dsp:txBody>
      <dsp:txXfrm>
        <a:off x="5506173" y="430650"/>
        <a:ext cx="685412" cy="261494"/>
      </dsp:txXfrm>
    </dsp:sp>
    <dsp:sp modelId="{CD93931D-C0DC-46CA-B1CD-438390C21AE1}">
      <dsp:nvSpPr>
        <dsp:cNvPr id="0" name=""/>
        <dsp:cNvSpPr/>
      </dsp:nvSpPr>
      <dsp:spPr>
        <a:xfrm>
          <a:off x="564655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626573"/>
              <a:satOff val="38216"/>
              <a:lumOff val="-140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77 ou pas</a:t>
          </a:r>
        </a:p>
      </dsp:txBody>
      <dsp:txXfrm>
        <a:off x="5656681" y="702266"/>
        <a:ext cx="665168" cy="325356"/>
      </dsp:txXfrm>
    </dsp:sp>
    <dsp:sp modelId="{6696901A-5DCB-4470-AA3A-AF0641DD8039}">
      <dsp:nvSpPr>
        <dsp:cNvPr id="0" name=""/>
        <dsp:cNvSpPr/>
      </dsp:nvSpPr>
      <dsp:spPr>
        <a:xfrm>
          <a:off x="6295492" y="476073"/>
          <a:ext cx="220280" cy="170647"/>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6295492" y="510202"/>
        <a:ext cx="169086" cy="102389"/>
      </dsp:txXfrm>
    </dsp:sp>
    <dsp:sp modelId="{6E7A9EB0-DBD8-4361-A243-56F88331B886}">
      <dsp:nvSpPr>
        <dsp:cNvPr id="0" name=""/>
        <dsp:cNvSpPr/>
      </dsp:nvSpPr>
      <dsp:spPr>
        <a:xfrm>
          <a:off x="6607210" y="430650"/>
          <a:ext cx="685412" cy="392241"/>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91 Survivante</a:t>
          </a:r>
        </a:p>
      </dsp:txBody>
      <dsp:txXfrm>
        <a:off x="6607210" y="430650"/>
        <a:ext cx="685412" cy="261494"/>
      </dsp:txXfrm>
    </dsp:sp>
    <dsp:sp modelId="{2DC42BFF-FF52-4E99-941F-5D2CA03F97C1}">
      <dsp:nvSpPr>
        <dsp:cNvPr id="0" name=""/>
        <dsp:cNvSpPr/>
      </dsp:nvSpPr>
      <dsp:spPr>
        <a:xfrm>
          <a:off x="674759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3 ou pas</a:t>
          </a:r>
        </a:p>
      </dsp:txBody>
      <dsp:txXfrm>
        <a:off x="6757718" y="702266"/>
        <a:ext cx="665168" cy="32535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E9293-9C08-4446-9BAE-69CDF0371112}">
      <dsp:nvSpPr>
        <dsp:cNvPr id="0" name=""/>
        <dsp:cNvSpPr/>
      </dsp:nvSpPr>
      <dsp:spPr>
        <a:xfrm>
          <a:off x="990" y="430650"/>
          <a:ext cx="685412" cy="392241"/>
        </a:xfrm>
        <a:prstGeom prst="roundRect">
          <a:avLst>
            <a:gd name="adj" fmla="val 10000"/>
          </a:avLst>
        </a:prstGeom>
        <a:solidFill>
          <a:schemeClr val="accent2">
            <a:hueOff val="0"/>
            <a:satOff val="0"/>
            <a:lumOff val="0"/>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184  Passagers</a:t>
          </a:r>
        </a:p>
      </dsp:txBody>
      <dsp:txXfrm>
        <a:off x="990" y="430650"/>
        <a:ext cx="685412" cy="261494"/>
      </dsp:txXfrm>
    </dsp:sp>
    <dsp:sp modelId="{884CF67F-2F71-43A0-90CB-746C44327532}">
      <dsp:nvSpPr>
        <dsp:cNvPr id="0" name=""/>
        <dsp:cNvSpPr/>
      </dsp:nvSpPr>
      <dsp:spPr>
        <a:xfrm>
          <a:off x="141375"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20,65%</a:t>
          </a:r>
        </a:p>
      </dsp:txBody>
      <dsp:txXfrm>
        <a:off x="151497" y="702266"/>
        <a:ext cx="665168" cy="325356"/>
      </dsp:txXfrm>
    </dsp:sp>
    <dsp:sp modelId="{C4C97679-23C5-40BF-A606-35418D849A12}">
      <dsp:nvSpPr>
        <dsp:cNvPr id="0" name=""/>
        <dsp:cNvSpPr/>
      </dsp:nvSpPr>
      <dsp:spPr>
        <a:xfrm>
          <a:off x="790308" y="476073"/>
          <a:ext cx="220280" cy="17064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790308" y="510202"/>
        <a:ext cx="169086" cy="102389"/>
      </dsp:txXfrm>
    </dsp:sp>
    <dsp:sp modelId="{3A6134A8-3C34-45DA-8131-3A256D123686}">
      <dsp:nvSpPr>
        <dsp:cNvPr id="0" name=""/>
        <dsp:cNvSpPr/>
      </dsp:nvSpPr>
      <dsp:spPr>
        <a:xfrm>
          <a:off x="1102026" y="430650"/>
          <a:ext cx="685412" cy="392241"/>
        </a:xfrm>
        <a:prstGeom prst="roundRect">
          <a:avLst>
            <a:gd name="adj" fmla="val 10000"/>
          </a:avLst>
        </a:prstGeom>
        <a:solidFill>
          <a:schemeClr val="accent2">
            <a:hueOff val="-1725315"/>
            <a:satOff val="7643"/>
            <a:lumOff val="-281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108   Hommes</a:t>
          </a:r>
        </a:p>
      </dsp:txBody>
      <dsp:txXfrm>
        <a:off x="1102026" y="430650"/>
        <a:ext cx="685412" cy="261494"/>
      </dsp:txXfrm>
    </dsp:sp>
    <dsp:sp modelId="{6115F797-A6DE-4EF2-9CBB-FE74A6005419}">
      <dsp:nvSpPr>
        <dsp:cNvPr id="0" name=""/>
        <dsp:cNvSpPr/>
      </dsp:nvSpPr>
      <dsp:spPr>
        <a:xfrm>
          <a:off x="124241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725315"/>
              <a:satOff val="7643"/>
              <a:lumOff val="-281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 58,70 %</a:t>
          </a:r>
        </a:p>
      </dsp:txBody>
      <dsp:txXfrm>
        <a:off x="1252534" y="702266"/>
        <a:ext cx="665168" cy="325356"/>
      </dsp:txXfrm>
    </dsp:sp>
    <dsp:sp modelId="{A2B6F22B-BDC1-44C1-9C3B-C700746C91A0}">
      <dsp:nvSpPr>
        <dsp:cNvPr id="0" name=""/>
        <dsp:cNvSpPr/>
      </dsp:nvSpPr>
      <dsp:spPr>
        <a:xfrm>
          <a:off x="1891345" y="476073"/>
          <a:ext cx="220280" cy="170647"/>
        </a:xfrm>
        <a:prstGeom prst="rightArrow">
          <a:avLst>
            <a:gd name="adj1" fmla="val 60000"/>
            <a:gd name="adj2" fmla="val 50000"/>
          </a:avLst>
        </a:prstGeom>
        <a:solidFill>
          <a:schemeClr val="accent2">
            <a:hueOff val="-2070378"/>
            <a:satOff val="9172"/>
            <a:lumOff val="-3373"/>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1891345" y="510202"/>
        <a:ext cx="169086" cy="102389"/>
      </dsp:txXfrm>
    </dsp:sp>
    <dsp:sp modelId="{167E8E07-0355-4E64-8A37-C7708D85BD5E}">
      <dsp:nvSpPr>
        <dsp:cNvPr id="0" name=""/>
        <dsp:cNvSpPr/>
      </dsp:nvSpPr>
      <dsp:spPr>
        <a:xfrm>
          <a:off x="2203063" y="430650"/>
          <a:ext cx="685412" cy="392241"/>
        </a:xfrm>
        <a:prstGeom prst="roundRect">
          <a:avLst>
            <a:gd name="adj" fmla="val 10000"/>
          </a:avLst>
        </a:prstGeom>
        <a:solidFill>
          <a:schemeClr val="accent2">
            <a:hueOff val="-3450629"/>
            <a:satOff val="15286"/>
            <a:lumOff val="-5621"/>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76  Femmes</a:t>
          </a:r>
        </a:p>
      </dsp:txBody>
      <dsp:txXfrm>
        <a:off x="2203063" y="430650"/>
        <a:ext cx="685412" cy="261494"/>
      </dsp:txXfrm>
    </dsp:sp>
    <dsp:sp modelId="{35F3B485-83B7-47E9-858F-3F090B8421C6}">
      <dsp:nvSpPr>
        <dsp:cNvPr id="0" name=""/>
        <dsp:cNvSpPr/>
      </dsp:nvSpPr>
      <dsp:spPr>
        <a:xfrm>
          <a:off x="234344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3450629"/>
              <a:satOff val="15286"/>
              <a:lumOff val="-562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41,30%</a:t>
          </a:r>
        </a:p>
      </dsp:txBody>
      <dsp:txXfrm>
        <a:off x="2353571" y="702266"/>
        <a:ext cx="665168" cy="325356"/>
      </dsp:txXfrm>
    </dsp:sp>
    <dsp:sp modelId="{5BFC3974-B99D-4732-B5FE-FD9DFF09FDCE}">
      <dsp:nvSpPr>
        <dsp:cNvPr id="0" name=""/>
        <dsp:cNvSpPr/>
      </dsp:nvSpPr>
      <dsp:spPr>
        <a:xfrm>
          <a:off x="2992382" y="476073"/>
          <a:ext cx="220280" cy="170647"/>
        </a:xfrm>
        <a:prstGeom prst="rightArrow">
          <a:avLst>
            <a:gd name="adj1" fmla="val 60000"/>
            <a:gd name="adj2" fmla="val 50000"/>
          </a:avLst>
        </a:prstGeom>
        <a:solidFill>
          <a:schemeClr val="accent2">
            <a:hueOff val="-4140755"/>
            <a:satOff val="18344"/>
            <a:lumOff val="-6746"/>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2992382" y="510202"/>
        <a:ext cx="169086" cy="102389"/>
      </dsp:txXfrm>
    </dsp:sp>
    <dsp:sp modelId="{43444179-3CDA-4973-9806-29FC915EF70B}">
      <dsp:nvSpPr>
        <dsp:cNvPr id="0" name=""/>
        <dsp:cNvSpPr/>
      </dsp:nvSpPr>
      <dsp:spPr>
        <a:xfrm>
          <a:off x="3304100" y="430650"/>
          <a:ext cx="685412" cy="392241"/>
        </a:xfrm>
        <a:prstGeom prst="roundRect">
          <a:avLst>
            <a:gd name="adj" fmla="val 10000"/>
          </a:avLst>
        </a:prstGeom>
        <a:solidFill>
          <a:schemeClr val="accent2">
            <a:hueOff val="-5175944"/>
            <a:satOff val="22930"/>
            <a:lumOff val="-8432"/>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 87 Survivant</a:t>
          </a:r>
        </a:p>
      </dsp:txBody>
      <dsp:txXfrm>
        <a:off x="3304100" y="430650"/>
        <a:ext cx="685412" cy="261494"/>
      </dsp:txXfrm>
    </dsp:sp>
    <dsp:sp modelId="{57C3B2E6-E44C-4B97-9554-296D76377A20}">
      <dsp:nvSpPr>
        <dsp:cNvPr id="0" name=""/>
        <dsp:cNvSpPr/>
      </dsp:nvSpPr>
      <dsp:spPr>
        <a:xfrm>
          <a:off x="344448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5175944"/>
              <a:satOff val="22930"/>
              <a:lumOff val="-84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47,28%</a:t>
          </a:r>
        </a:p>
      </dsp:txBody>
      <dsp:txXfrm>
        <a:off x="3454608" y="702266"/>
        <a:ext cx="665168" cy="325356"/>
      </dsp:txXfrm>
    </dsp:sp>
    <dsp:sp modelId="{CEFC9E4F-B63C-426F-9D7C-B44DA4792C4B}">
      <dsp:nvSpPr>
        <dsp:cNvPr id="0" name=""/>
        <dsp:cNvSpPr/>
      </dsp:nvSpPr>
      <dsp:spPr>
        <a:xfrm>
          <a:off x="4093418" y="476073"/>
          <a:ext cx="220280" cy="170647"/>
        </a:xfrm>
        <a:prstGeom prst="rightArrow">
          <a:avLst>
            <a:gd name="adj1" fmla="val 60000"/>
            <a:gd name="adj2" fmla="val 50000"/>
          </a:avLst>
        </a:prstGeom>
        <a:solidFill>
          <a:schemeClr val="accent2">
            <a:hueOff val="-6211133"/>
            <a:satOff val="27515"/>
            <a:lumOff val="-10118"/>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4093418" y="510202"/>
        <a:ext cx="169086" cy="102389"/>
      </dsp:txXfrm>
    </dsp:sp>
    <dsp:sp modelId="{33DBDA82-995D-4A7B-9401-951000757382}">
      <dsp:nvSpPr>
        <dsp:cNvPr id="0" name=""/>
        <dsp:cNvSpPr/>
      </dsp:nvSpPr>
      <dsp:spPr>
        <a:xfrm>
          <a:off x="4405137" y="430650"/>
          <a:ext cx="685412" cy="392241"/>
        </a:xfrm>
        <a:prstGeom prst="roundRect">
          <a:avLst>
            <a:gd name="adj" fmla="val 10000"/>
          </a:avLst>
        </a:prstGeom>
        <a:solidFill>
          <a:schemeClr val="accent2">
            <a:hueOff val="-6901259"/>
            <a:satOff val="30573"/>
            <a:lumOff val="-1124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97 ou pas</a:t>
          </a:r>
        </a:p>
      </dsp:txBody>
      <dsp:txXfrm>
        <a:off x="4405137" y="430650"/>
        <a:ext cx="685412" cy="261494"/>
      </dsp:txXfrm>
    </dsp:sp>
    <dsp:sp modelId="{D2BD5CF2-F9F2-493B-B5FE-EC753E63780A}">
      <dsp:nvSpPr>
        <dsp:cNvPr id="0" name=""/>
        <dsp:cNvSpPr/>
      </dsp:nvSpPr>
      <dsp:spPr>
        <a:xfrm>
          <a:off x="4545522"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6901259"/>
              <a:satOff val="30573"/>
              <a:lumOff val="-112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52,72%</a:t>
          </a:r>
        </a:p>
      </dsp:txBody>
      <dsp:txXfrm>
        <a:off x="4555644" y="702266"/>
        <a:ext cx="665168" cy="325356"/>
      </dsp:txXfrm>
    </dsp:sp>
    <dsp:sp modelId="{0335DF06-5D91-417C-9DCA-549A2B946184}">
      <dsp:nvSpPr>
        <dsp:cNvPr id="0" name=""/>
        <dsp:cNvSpPr/>
      </dsp:nvSpPr>
      <dsp:spPr>
        <a:xfrm>
          <a:off x="5194455" y="476073"/>
          <a:ext cx="220280" cy="170647"/>
        </a:xfrm>
        <a:prstGeom prst="rightArrow">
          <a:avLst>
            <a:gd name="adj1" fmla="val 60000"/>
            <a:gd name="adj2" fmla="val 50000"/>
          </a:avLst>
        </a:prstGeom>
        <a:solidFill>
          <a:schemeClr val="accent2">
            <a:hueOff val="-8281511"/>
            <a:satOff val="36687"/>
            <a:lumOff val="-13491"/>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rtlCol="0" anchor="ctr" anchorCtr="0">
          <a:noAutofit/>
        </a:bodyPr>
        <a:lstStyle/>
        <a:p>
          <a:pPr marL="0" lvl="0" indent="0" algn="ctr" defTabSz="222250" rtl="0">
            <a:lnSpc>
              <a:spcPct val="90000"/>
            </a:lnSpc>
            <a:spcBef>
              <a:spcPct val="0"/>
            </a:spcBef>
            <a:spcAft>
              <a:spcPct val="35000"/>
            </a:spcAft>
            <a:buNone/>
          </a:pPr>
          <a:endParaRPr lang="fr-FR" sz="500" kern="1200" noProof="0" dirty="0"/>
        </a:p>
      </dsp:txBody>
      <dsp:txXfrm>
        <a:off x="5194455" y="510202"/>
        <a:ext cx="169086" cy="102389"/>
      </dsp:txXfrm>
    </dsp:sp>
    <dsp:sp modelId="{9C174F0F-509E-4422-9E47-1FD11B8BE6CB}">
      <dsp:nvSpPr>
        <dsp:cNvPr id="0" name=""/>
        <dsp:cNvSpPr/>
      </dsp:nvSpPr>
      <dsp:spPr>
        <a:xfrm>
          <a:off x="5506173" y="430650"/>
          <a:ext cx="685412" cy="392241"/>
        </a:xfrm>
        <a:prstGeom prst="roundRect">
          <a:avLst>
            <a:gd name="adj" fmla="val 10000"/>
          </a:avLst>
        </a:prstGeom>
        <a:solidFill>
          <a:schemeClr val="accent2">
            <a:hueOff val="-8626573"/>
            <a:satOff val="38216"/>
            <a:lumOff val="-14053"/>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17 Hommes survivant</a:t>
          </a:r>
        </a:p>
      </dsp:txBody>
      <dsp:txXfrm>
        <a:off x="5506173" y="430650"/>
        <a:ext cx="685412" cy="261494"/>
      </dsp:txXfrm>
    </dsp:sp>
    <dsp:sp modelId="{CD93931D-C0DC-46CA-B1CD-438390C21AE1}">
      <dsp:nvSpPr>
        <dsp:cNvPr id="0" name=""/>
        <dsp:cNvSpPr/>
      </dsp:nvSpPr>
      <dsp:spPr>
        <a:xfrm>
          <a:off x="5646559"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8626573"/>
              <a:satOff val="38216"/>
              <a:lumOff val="-1405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91 ou pas</a:t>
          </a:r>
        </a:p>
      </dsp:txBody>
      <dsp:txXfrm>
        <a:off x="5656681" y="702266"/>
        <a:ext cx="665168" cy="325356"/>
      </dsp:txXfrm>
    </dsp:sp>
    <dsp:sp modelId="{6696901A-5DCB-4470-AA3A-AF0641DD8039}">
      <dsp:nvSpPr>
        <dsp:cNvPr id="0" name=""/>
        <dsp:cNvSpPr/>
      </dsp:nvSpPr>
      <dsp:spPr>
        <a:xfrm>
          <a:off x="6295492" y="476073"/>
          <a:ext cx="220280" cy="170647"/>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6295492" y="510202"/>
        <a:ext cx="169086" cy="102389"/>
      </dsp:txXfrm>
    </dsp:sp>
    <dsp:sp modelId="{6E7A9EB0-DBD8-4361-A243-56F88331B886}">
      <dsp:nvSpPr>
        <dsp:cNvPr id="0" name=""/>
        <dsp:cNvSpPr/>
      </dsp:nvSpPr>
      <dsp:spPr>
        <a:xfrm>
          <a:off x="6607210" y="430650"/>
          <a:ext cx="685412" cy="392241"/>
        </a:xfrm>
        <a:prstGeom prst="roundRect">
          <a:avLst>
            <a:gd name="adj" fmla="val 10000"/>
          </a:avLst>
        </a:prstGeom>
        <a:solidFill>
          <a:schemeClr val="accent2">
            <a:hueOff val="-10351888"/>
            <a:satOff val="45859"/>
            <a:lumOff val="-16864"/>
            <a:alphaOff val="0"/>
          </a:schemeClr>
        </a:solidFill>
        <a:ln w="317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2672" tIns="42672" rIns="42672" bIns="22860" numCol="1" spcCol="1270" rtlCol="0" anchor="t" anchorCtr="0">
          <a:noAutofit/>
        </a:bodyPr>
        <a:lstStyle/>
        <a:p>
          <a:pPr marL="0" lvl="0" indent="0" algn="ctr" defTabSz="266700" rtl="0">
            <a:lnSpc>
              <a:spcPct val="90000"/>
            </a:lnSpc>
            <a:spcBef>
              <a:spcPct val="0"/>
            </a:spcBef>
            <a:spcAft>
              <a:spcPct val="35000"/>
            </a:spcAft>
            <a:buNone/>
          </a:pPr>
          <a:r>
            <a:rPr lang="fr-FR" sz="600" kern="1200" noProof="0" dirty="0">
              <a:latin typeface="Arial Black" panose="020B0A04020102020204" pitchFamily="34" charset="0"/>
            </a:rPr>
            <a:t>70 Survivante</a:t>
          </a:r>
        </a:p>
      </dsp:txBody>
      <dsp:txXfrm>
        <a:off x="6607210" y="430650"/>
        <a:ext cx="685412" cy="261494"/>
      </dsp:txXfrm>
    </dsp:sp>
    <dsp:sp modelId="{2DC42BFF-FF52-4E99-941F-5D2CA03F97C1}">
      <dsp:nvSpPr>
        <dsp:cNvPr id="0" name=""/>
        <dsp:cNvSpPr/>
      </dsp:nvSpPr>
      <dsp:spPr>
        <a:xfrm>
          <a:off x="6747596" y="692144"/>
          <a:ext cx="685412" cy="345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0351888"/>
              <a:satOff val="45859"/>
              <a:lumOff val="-168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2672" tIns="42672" rIns="42672" bIns="42672" numCol="1" spcCol="1270" rtlCol="0" anchor="t" anchorCtr="0">
          <a:noAutofit/>
        </a:bodyPr>
        <a:lstStyle/>
        <a:p>
          <a:pPr marL="57150" lvl="1" indent="-57150" algn="ctr" defTabSz="266700" rtl="0">
            <a:lnSpc>
              <a:spcPct val="90000"/>
            </a:lnSpc>
            <a:spcBef>
              <a:spcPct val="0"/>
            </a:spcBef>
            <a:spcAft>
              <a:spcPct val="15000"/>
            </a:spcAft>
            <a:buChar char="•"/>
          </a:pPr>
          <a:r>
            <a:rPr lang="fr-FR" sz="600" kern="1200" noProof="0" dirty="0">
              <a:latin typeface="Arial Black" panose="020B0A04020102020204" pitchFamily="34" charset="0"/>
            </a:rPr>
            <a:t>6 ou pas</a:t>
          </a:r>
        </a:p>
      </dsp:txBody>
      <dsp:txXfrm>
        <a:off x="6757718" y="702266"/>
        <a:ext cx="665168" cy="325356"/>
      </dsp:txXfrm>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Chronologie en rectangle à coins arrondis"/>
  <dgm:desc val="Permet de représenter une liste d’événements dans l’ordre chronologique. Une zone invisible contient la description, tandis que la date apparaît dans les rectangles, à l’exception du premier et du dernier nœud dans lequel les coins du rectangle sont arrondis. Il peut afficher une grande quantité de texte avec un format de date long et descriptif."/>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1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13.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1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5.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2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A045D4B1-9419-4C46-B79B-94A5F693D10B}" type="datetime1">
              <a:rPr lang="fr-FR" smtClean="0"/>
              <a:t>10/04/2020</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8FBD93F-F02D-450A-B770-AD465E68CA96}" type="slidenum">
              <a:rPr lang="fr-FR" smtClean="0"/>
              <a:t>‹N°›</a:t>
            </a:fld>
            <a:endParaRPr lang="fr-FR"/>
          </a:p>
        </p:txBody>
      </p:sp>
    </p:spTree>
    <p:extLst>
      <p:ext uri="{BB962C8B-B14F-4D97-AF65-F5344CB8AC3E}">
        <p14:creationId xmlns:p14="http://schemas.microsoft.com/office/powerpoint/2010/main" val="19069923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4768438-E84D-429D-A3E6-4D821BBAA78D}" type="datetime1">
              <a:rPr lang="fr-FR" noProof="0" smtClean="0"/>
              <a:t>10/04/2020</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EB040C8-62D2-4EA7-B200-D3B8C06AAFD8}" type="slidenum">
              <a:rPr lang="fr-FR" noProof="0" smtClean="0"/>
              <a:t>‹N°›</a:t>
            </a:fld>
            <a:endParaRPr lang="fr-FR" noProof="0"/>
          </a:p>
        </p:txBody>
      </p:sp>
    </p:spTree>
    <p:extLst>
      <p:ext uri="{BB962C8B-B14F-4D97-AF65-F5344CB8AC3E}">
        <p14:creationId xmlns:p14="http://schemas.microsoft.com/office/powerpoint/2010/main" val="248306760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a:t>
            </a:fld>
            <a:endParaRPr lang="fr-FR"/>
          </a:p>
        </p:txBody>
      </p:sp>
    </p:spTree>
    <p:extLst>
      <p:ext uri="{BB962C8B-B14F-4D97-AF65-F5344CB8AC3E}">
        <p14:creationId xmlns:p14="http://schemas.microsoft.com/office/powerpoint/2010/main" val="3769883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10</a:t>
            </a:fld>
            <a:endParaRPr lang="fr-FR"/>
          </a:p>
        </p:txBody>
      </p:sp>
    </p:spTree>
    <p:extLst>
      <p:ext uri="{BB962C8B-B14F-4D97-AF65-F5344CB8AC3E}">
        <p14:creationId xmlns:p14="http://schemas.microsoft.com/office/powerpoint/2010/main" val="633586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11</a:t>
            </a:fld>
            <a:endParaRPr lang="fr-FR"/>
          </a:p>
        </p:txBody>
      </p:sp>
    </p:spTree>
    <p:extLst>
      <p:ext uri="{BB962C8B-B14F-4D97-AF65-F5344CB8AC3E}">
        <p14:creationId xmlns:p14="http://schemas.microsoft.com/office/powerpoint/2010/main" val="2331062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12</a:t>
            </a:fld>
            <a:endParaRPr lang="fr-FR"/>
          </a:p>
        </p:txBody>
      </p:sp>
    </p:spTree>
    <p:extLst>
      <p:ext uri="{BB962C8B-B14F-4D97-AF65-F5344CB8AC3E}">
        <p14:creationId xmlns:p14="http://schemas.microsoft.com/office/powerpoint/2010/main" val="18170303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13</a:t>
            </a:fld>
            <a:endParaRPr lang="fr-FR"/>
          </a:p>
        </p:txBody>
      </p:sp>
    </p:spTree>
    <p:extLst>
      <p:ext uri="{BB962C8B-B14F-4D97-AF65-F5344CB8AC3E}">
        <p14:creationId xmlns:p14="http://schemas.microsoft.com/office/powerpoint/2010/main" val="2790671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14</a:t>
            </a:fld>
            <a:endParaRPr lang="fr-FR"/>
          </a:p>
        </p:txBody>
      </p:sp>
    </p:spTree>
    <p:extLst>
      <p:ext uri="{BB962C8B-B14F-4D97-AF65-F5344CB8AC3E}">
        <p14:creationId xmlns:p14="http://schemas.microsoft.com/office/powerpoint/2010/main" val="3484038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15</a:t>
            </a:fld>
            <a:endParaRPr lang="fr-FR"/>
          </a:p>
        </p:txBody>
      </p:sp>
    </p:spTree>
    <p:extLst>
      <p:ext uri="{BB962C8B-B14F-4D97-AF65-F5344CB8AC3E}">
        <p14:creationId xmlns:p14="http://schemas.microsoft.com/office/powerpoint/2010/main" val="3404893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16</a:t>
            </a:fld>
            <a:endParaRPr lang="fr-FR"/>
          </a:p>
        </p:txBody>
      </p:sp>
    </p:spTree>
    <p:extLst>
      <p:ext uri="{BB962C8B-B14F-4D97-AF65-F5344CB8AC3E}">
        <p14:creationId xmlns:p14="http://schemas.microsoft.com/office/powerpoint/2010/main" val="1062831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17</a:t>
            </a:fld>
            <a:endParaRPr lang="fr-FR"/>
          </a:p>
        </p:txBody>
      </p:sp>
    </p:spTree>
    <p:extLst>
      <p:ext uri="{BB962C8B-B14F-4D97-AF65-F5344CB8AC3E}">
        <p14:creationId xmlns:p14="http://schemas.microsoft.com/office/powerpoint/2010/main" val="3472224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18</a:t>
            </a:fld>
            <a:endParaRPr lang="fr-FR"/>
          </a:p>
        </p:txBody>
      </p:sp>
    </p:spTree>
    <p:extLst>
      <p:ext uri="{BB962C8B-B14F-4D97-AF65-F5344CB8AC3E}">
        <p14:creationId xmlns:p14="http://schemas.microsoft.com/office/powerpoint/2010/main" val="34370982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19</a:t>
            </a:fld>
            <a:endParaRPr lang="fr-FR"/>
          </a:p>
        </p:txBody>
      </p:sp>
    </p:spTree>
    <p:extLst>
      <p:ext uri="{BB962C8B-B14F-4D97-AF65-F5344CB8AC3E}">
        <p14:creationId xmlns:p14="http://schemas.microsoft.com/office/powerpoint/2010/main" val="2820515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2</a:t>
            </a:fld>
            <a:endParaRPr lang="fr-FR"/>
          </a:p>
        </p:txBody>
      </p:sp>
    </p:spTree>
    <p:extLst>
      <p:ext uri="{BB962C8B-B14F-4D97-AF65-F5344CB8AC3E}">
        <p14:creationId xmlns:p14="http://schemas.microsoft.com/office/powerpoint/2010/main" val="8649625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20</a:t>
            </a:fld>
            <a:endParaRPr lang="fr-FR"/>
          </a:p>
        </p:txBody>
      </p:sp>
    </p:spTree>
    <p:extLst>
      <p:ext uri="{BB962C8B-B14F-4D97-AF65-F5344CB8AC3E}">
        <p14:creationId xmlns:p14="http://schemas.microsoft.com/office/powerpoint/2010/main" val="33520580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21</a:t>
            </a:fld>
            <a:endParaRPr lang="fr-FR"/>
          </a:p>
        </p:txBody>
      </p:sp>
    </p:spTree>
    <p:extLst>
      <p:ext uri="{BB962C8B-B14F-4D97-AF65-F5344CB8AC3E}">
        <p14:creationId xmlns:p14="http://schemas.microsoft.com/office/powerpoint/2010/main" val="17238477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22</a:t>
            </a:fld>
            <a:endParaRPr lang="fr-FR"/>
          </a:p>
        </p:txBody>
      </p:sp>
    </p:spTree>
    <p:extLst>
      <p:ext uri="{BB962C8B-B14F-4D97-AF65-F5344CB8AC3E}">
        <p14:creationId xmlns:p14="http://schemas.microsoft.com/office/powerpoint/2010/main" val="39498130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23</a:t>
            </a:fld>
            <a:endParaRPr lang="fr-FR"/>
          </a:p>
        </p:txBody>
      </p:sp>
    </p:spTree>
    <p:extLst>
      <p:ext uri="{BB962C8B-B14F-4D97-AF65-F5344CB8AC3E}">
        <p14:creationId xmlns:p14="http://schemas.microsoft.com/office/powerpoint/2010/main" val="557414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3</a:t>
            </a:fld>
            <a:endParaRPr lang="fr-FR"/>
          </a:p>
        </p:txBody>
      </p:sp>
    </p:spTree>
    <p:extLst>
      <p:ext uri="{BB962C8B-B14F-4D97-AF65-F5344CB8AC3E}">
        <p14:creationId xmlns:p14="http://schemas.microsoft.com/office/powerpoint/2010/main" val="3616089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4</a:t>
            </a:fld>
            <a:endParaRPr lang="fr-FR"/>
          </a:p>
        </p:txBody>
      </p:sp>
    </p:spTree>
    <p:extLst>
      <p:ext uri="{BB962C8B-B14F-4D97-AF65-F5344CB8AC3E}">
        <p14:creationId xmlns:p14="http://schemas.microsoft.com/office/powerpoint/2010/main" val="830362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5</a:t>
            </a:fld>
            <a:endParaRPr lang="fr-FR"/>
          </a:p>
        </p:txBody>
      </p:sp>
    </p:spTree>
    <p:extLst>
      <p:ext uri="{BB962C8B-B14F-4D97-AF65-F5344CB8AC3E}">
        <p14:creationId xmlns:p14="http://schemas.microsoft.com/office/powerpoint/2010/main" val="1062831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6</a:t>
            </a:fld>
            <a:endParaRPr lang="fr-FR"/>
          </a:p>
        </p:txBody>
      </p:sp>
    </p:spTree>
    <p:extLst>
      <p:ext uri="{BB962C8B-B14F-4D97-AF65-F5344CB8AC3E}">
        <p14:creationId xmlns:p14="http://schemas.microsoft.com/office/powerpoint/2010/main" val="1062831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7</a:t>
            </a:fld>
            <a:endParaRPr lang="fr-FR"/>
          </a:p>
        </p:txBody>
      </p:sp>
    </p:spTree>
    <p:extLst>
      <p:ext uri="{BB962C8B-B14F-4D97-AF65-F5344CB8AC3E}">
        <p14:creationId xmlns:p14="http://schemas.microsoft.com/office/powerpoint/2010/main" val="1062831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8</a:t>
            </a:fld>
            <a:endParaRPr lang="fr-FR"/>
          </a:p>
        </p:txBody>
      </p:sp>
    </p:spTree>
    <p:extLst>
      <p:ext uri="{BB962C8B-B14F-4D97-AF65-F5344CB8AC3E}">
        <p14:creationId xmlns:p14="http://schemas.microsoft.com/office/powerpoint/2010/main" val="1062831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EB040C8-62D2-4EA7-B200-D3B8C06AAFD8}" type="slidenum">
              <a:rPr lang="fr-FR" smtClean="0"/>
              <a:t>9</a:t>
            </a:fld>
            <a:endParaRPr lang="fr-FR"/>
          </a:p>
        </p:txBody>
      </p:sp>
    </p:spTree>
    <p:extLst>
      <p:ext uri="{BB962C8B-B14F-4D97-AF65-F5344CB8AC3E}">
        <p14:creationId xmlns:p14="http://schemas.microsoft.com/office/powerpoint/2010/main" val="499686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Pr>
        <a:solidFill>
          <a:schemeClr val="accent2"/>
        </a:solidFill>
        <a:effectLst/>
      </p:bgPr>
    </p:bg>
    <p:spTree>
      <p:nvGrpSpPr>
        <p:cNvPr id="1" name=""/>
        <p:cNvGrpSpPr/>
        <p:nvPr/>
      </p:nvGrpSpPr>
      <p:grpSpPr>
        <a:xfrm>
          <a:off x="0" y="0"/>
          <a:ext cx="0" cy="0"/>
          <a:chOff x="0" y="0"/>
          <a:chExt cx="0" cy="0"/>
        </a:xfrm>
      </p:grpSpPr>
      <p:sp>
        <p:nvSpPr>
          <p:cNvPr id="2" name="Titr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lgn="ctr">
              <a:defRPr sz="3800">
                <a:solidFill>
                  <a:srgbClr val="262626"/>
                </a:solidFill>
              </a:defRPr>
            </a:lvl1pPr>
          </a:lstStyle>
          <a:p>
            <a:pPr rtl="0"/>
            <a:r>
              <a:rPr lang="fr-FR" noProof="0"/>
              <a:t>Modifiez le style du titre</a:t>
            </a:r>
          </a:p>
        </p:txBody>
      </p:sp>
      <p:sp>
        <p:nvSpPr>
          <p:cNvPr id="3" name="Sous-titre 2"/>
          <p:cNvSpPr>
            <a:spLocks noGrp="1"/>
          </p:cNvSpPr>
          <p:nvPr>
            <p:ph type="subTitle" idx="1"/>
          </p:nvPr>
        </p:nvSpPr>
        <p:spPr>
          <a:xfrm>
            <a:off x="2695194" y="4352544"/>
            <a:ext cx="6801612" cy="1239894"/>
          </a:xfrm>
          <a:noFill/>
        </p:spPr>
        <p:txBody>
          <a:bodyPr rtlCol="0">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
        <p:nvSpPr>
          <p:cNvPr id="7" name="Espace réservé de la date 6"/>
          <p:cNvSpPr>
            <a:spLocks noGrp="1"/>
          </p:cNvSpPr>
          <p:nvPr>
            <p:ph type="dt" sz="half" idx="10"/>
          </p:nvPr>
        </p:nvSpPr>
        <p:spPr/>
        <p:txBody>
          <a:bodyPr rtlCol="0"/>
          <a:lstStyle/>
          <a:p>
            <a:pPr rtl="0"/>
            <a:fld id="{F72B2722-4EE1-4BB6-A57C-7A64EE0EEE8A}" type="datetime1">
              <a:rPr lang="fr-FR" noProof="0" smtClean="0"/>
              <a:t>10/04/2020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8A7A6979-0714-4377-B894-6BE4C2D6E202}" type="slidenum">
              <a:rPr lang="fr-FR" noProof="0" smtClean="0"/>
              <a:pPr rtl="0"/>
              <a:t>‹N°›</a:t>
            </a:fld>
            <a:endParaRPr lang="fr-FR" noProof="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texte vertical 2"/>
          <p:cNvSpPr>
            <a:spLocks noGrp="1"/>
          </p:cNvSpPr>
          <p:nvPr>
            <p:ph type="body" orient="vert" idx="1" hasCustomPrompt="1"/>
          </p:nvPr>
        </p:nvSpPr>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3282AAFF-268E-4340-8B99-BF45A006E21E}" type="datetime1">
              <a:rPr lang="fr-FR" noProof="0" smtClean="0"/>
              <a:t>10/04/2020</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653112" y="937260"/>
            <a:ext cx="1298608" cy="4983480"/>
          </a:xfrm>
        </p:spPr>
        <p:txBody>
          <a:bodyPr vert="eaVert" rtlCol="0"/>
          <a:lstStyle/>
          <a:p>
            <a:pPr rtl="0"/>
            <a:r>
              <a:rPr lang="fr-FR" noProof="0"/>
              <a:t>Modifiez le style du titre</a:t>
            </a:r>
          </a:p>
        </p:txBody>
      </p:sp>
      <p:sp>
        <p:nvSpPr>
          <p:cNvPr id="3" name="Espace réservé du texte vertical 2"/>
          <p:cNvSpPr>
            <a:spLocks noGrp="1"/>
          </p:cNvSpPr>
          <p:nvPr>
            <p:ph type="body" orient="vert" idx="1" hasCustomPrompt="1"/>
          </p:nvPr>
        </p:nvSpPr>
        <p:spPr>
          <a:xfrm>
            <a:off x="2231136" y="937260"/>
            <a:ext cx="6198489" cy="4983480"/>
          </a:xfrm>
        </p:spPr>
        <p:txBody>
          <a:bodyPr vert="eaVert"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71190A3F-978B-44EB-9D10-233A99245729}" type="datetime1">
              <a:rPr lang="fr-FR" noProof="0" smtClean="0"/>
              <a:t>10/04/2020</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idx="1" hasCustomPrompt="1"/>
          </p:nvPr>
        </p:nvSpPr>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p:cNvSpPr>
            <a:spLocks noGrp="1"/>
          </p:cNvSpPr>
          <p:nvPr>
            <p:ph type="dt" sz="half" idx="10"/>
          </p:nvPr>
        </p:nvSpPr>
        <p:spPr/>
        <p:txBody>
          <a:bodyPr rtlCol="0"/>
          <a:lstStyle/>
          <a:p>
            <a:pPr rtl="0"/>
            <a:fld id="{BF2B88BF-79D9-4F9A-8399-8F3EF81C4BF0}" type="datetime1">
              <a:rPr lang="fr-FR" noProof="0" smtClean="0"/>
              <a:t>10/04/2020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8A7A6979-0714-4377-B894-6BE4C2D6E202}" type="slidenum">
              <a:rPr lang="fr-FR" noProof="0" smtClean="0"/>
              <a:pPr rtl="0"/>
              <a:t>‹N°›</a:t>
            </a:fld>
            <a:endParaRPr lang="fr-FR"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bg>
      <p:bgPr>
        <a:solidFill>
          <a:schemeClr val="accent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defRPr sz="3800">
                <a:solidFill>
                  <a:srgbClr val="262626"/>
                </a:solidFill>
              </a:defRPr>
            </a:lvl1pPr>
          </a:lstStyle>
          <a:p>
            <a:pPr rtl="0"/>
            <a:r>
              <a:rPr lang="fr-FR" noProof="0"/>
              <a:t>Modifiez le style du titre</a:t>
            </a:r>
          </a:p>
        </p:txBody>
      </p:sp>
      <p:sp>
        <p:nvSpPr>
          <p:cNvPr id="3" name="Espace réservé du texte 2"/>
          <p:cNvSpPr>
            <a:spLocks noGrp="1"/>
          </p:cNvSpPr>
          <p:nvPr>
            <p:ph type="body" idx="1" hasCustomPrompt="1"/>
          </p:nvPr>
        </p:nvSpPr>
        <p:spPr>
          <a:xfrm>
            <a:off x="2695194" y="4352465"/>
            <a:ext cx="6801612" cy="1265082"/>
          </a:xfrm>
        </p:spPr>
        <p:txBody>
          <a:bodyPr rtlCol="0"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Modifiez les styles du texte du masque</a:t>
            </a:r>
          </a:p>
        </p:txBody>
      </p:sp>
      <p:sp>
        <p:nvSpPr>
          <p:cNvPr id="7" name="Espace réservé de la date 6"/>
          <p:cNvSpPr>
            <a:spLocks noGrp="1"/>
          </p:cNvSpPr>
          <p:nvPr>
            <p:ph type="dt" sz="half" idx="10"/>
          </p:nvPr>
        </p:nvSpPr>
        <p:spPr/>
        <p:txBody>
          <a:bodyPr rtlCol="0"/>
          <a:lstStyle/>
          <a:p>
            <a:pPr rtl="0"/>
            <a:fld id="{CBF40915-440D-41ED-866D-F827987D8498}" type="datetime1">
              <a:rPr lang="fr-FR" noProof="0" smtClean="0"/>
              <a:t>10/04/2020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8A7A6979-0714-4377-B894-6BE4C2D6E202}" type="slidenum">
              <a:rPr lang="fr-FR" noProof="0" smtClean="0"/>
              <a:pPr rtl="0"/>
              <a:t>‹N°›</a:t>
            </a:fld>
            <a:endParaRPr lang="fr-FR" noProof="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sz="half" idx="1" hasCustomPrompt="1"/>
          </p:nvPr>
        </p:nvSpPr>
        <p:spPr>
          <a:xfrm>
            <a:off x="1581912" y="2638044"/>
            <a:ext cx="4271771" cy="3101982"/>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p:cNvSpPr>
            <a:spLocks noGrp="1"/>
          </p:cNvSpPr>
          <p:nvPr>
            <p:ph sz="half" idx="2" hasCustomPrompt="1"/>
          </p:nvPr>
        </p:nvSpPr>
        <p:spPr>
          <a:xfrm>
            <a:off x="6338315" y="2638044"/>
            <a:ext cx="4270247" cy="3101982"/>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8" name="Espace réservé de la date 7"/>
          <p:cNvSpPr>
            <a:spLocks noGrp="1"/>
          </p:cNvSpPr>
          <p:nvPr>
            <p:ph type="dt" sz="half" idx="10"/>
          </p:nvPr>
        </p:nvSpPr>
        <p:spPr/>
        <p:txBody>
          <a:bodyPr rtlCol="0"/>
          <a:lstStyle/>
          <a:p>
            <a:pPr rtl="0"/>
            <a:fld id="{EF1A0A46-1A58-48F4-A34C-9931D4893F03}" type="datetime1">
              <a:rPr lang="fr-FR" noProof="0" smtClean="0"/>
              <a:t>10/04/2020</a:t>
            </a:fld>
            <a:endParaRPr lang="fr-FR" noProof="0"/>
          </a:p>
        </p:txBody>
      </p:sp>
      <p:sp>
        <p:nvSpPr>
          <p:cNvPr id="9" name="Espace réservé du pied de page 8"/>
          <p:cNvSpPr>
            <a:spLocks noGrp="1"/>
          </p:cNvSpPr>
          <p:nvPr>
            <p:ph type="ftr" sz="quarter" idx="11"/>
          </p:nvPr>
        </p:nvSpPr>
        <p:spPr/>
        <p:txBody>
          <a:bodyPr rtlCol="0"/>
          <a:lstStyle/>
          <a:p>
            <a:pPr rtl="0"/>
            <a:endParaRPr lang="fr-FR" noProof="0"/>
          </a:p>
        </p:txBody>
      </p:sp>
      <p:sp>
        <p:nvSpPr>
          <p:cNvPr id="10" name="Espace réservé du numéro de diapositive 9"/>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3" name="Espace réservé du texte 2"/>
          <p:cNvSpPr>
            <a:spLocks noGrp="1"/>
          </p:cNvSpPr>
          <p:nvPr>
            <p:ph type="body" idx="1" hasCustomPrompt="1"/>
          </p:nvPr>
        </p:nvSpPr>
        <p:spPr>
          <a:xfrm>
            <a:off x="158343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p:cNvSpPr>
            <a:spLocks noGrp="1"/>
          </p:cNvSpPr>
          <p:nvPr>
            <p:ph sz="half" idx="2" hasCustomPrompt="1"/>
          </p:nvPr>
        </p:nvSpPr>
        <p:spPr>
          <a:xfrm>
            <a:off x="1583436" y="3143250"/>
            <a:ext cx="4270248" cy="2596776"/>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contenu 5"/>
          <p:cNvSpPr>
            <a:spLocks noGrp="1"/>
          </p:cNvSpPr>
          <p:nvPr>
            <p:ph sz="quarter" idx="4" hasCustomPrompt="1"/>
          </p:nvPr>
        </p:nvSpPr>
        <p:spPr>
          <a:xfrm>
            <a:off x="6338316" y="3143250"/>
            <a:ext cx="4253484" cy="2596776"/>
          </a:xfrm>
        </p:spPr>
        <p:txBody>
          <a:bodyPr rtlCol="0"/>
          <a:lstStyle>
            <a:lvl5pPr>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1" name="Espace réservé du texte 4"/>
          <p:cNvSpPr>
            <a:spLocks noGrp="1"/>
          </p:cNvSpPr>
          <p:nvPr>
            <p:ph type="body" sz="quarter" idx="13" hasCustomPrompt="1"/>
          </p:nvPr>
        </p:nvSpPr>
        <p:spPr>
          <a:xfrm>
            <a:off x="633831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7" name="Espace réservé de la date 6"/>
          <p:cNvSpPr>
            <a:spLocks noGrp="1"/>
          </p:cNvSpPr>
          <p:nvPr>
            <p:ph type="dt" sz="half" idx="10"/>
          </p:nvPr>
        </p:nvSpPr>
        <p:spPr/>
        <p:txBody>
          <a:bodyPr rtlCol="0"/>
          <a:lstStyle/>
          <a:p>
            <a:pPr rtl="0"/>
            <a:fld id="{32C333A5-E2C5-4758-95E1-002988F28760}" type="datetime1">
              <a:rPr lang="fr-FR" noProof="0" smtClean="0"/>
              <a:t>10/04/2020</a:t>
            </a:fld>
            <a:endParaRPr lang="fr-FR" noProof="0"/>
          </a:p>
        </p:txBody>
      </p:sp>
      <p:sp>
        <p:nvSpPr>
          <p:cNvPr id="8" name="Espace réservé d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
        <p:nvSpPr>
          <p:cNvPr id="10" name="Titre 9"/>
          <p:cNvSpPr>
            <a:spLocks noGrp="1"/>
          </p:cNvSpPr>
          <p:nvPr>
            <p:ph type="title"/>
          </p:nvPr>
        </p:nvSpPr>
        <p:spPr/>
        <p:txBody>
          <a:bodyPr rtlCol="0"/>
          <a:lstStyle/>
          <a:p>
            <a:pPr rtl="0"/>
            <a:r>
              <a:rPr lang="fr-FR" noProof="0"/>
              <a:t>Modifiez le style du titre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noProof="0"/>
              <a:t>Modifiez le style du titre</a:t>
            </a:r>
          </a:p>
        </p:txBody>
      </p:sp>
      <p:sp>
        <p:nvSpPr>
          <p:cNvPr id="3" name="Espace réservé de la date 2"/>
          <p:cNvSpPr>
            <a:spLocks noGrp="1"/>
          </p:cNvSpPr>
          <p:nvPr>
            <p:ph type="dt" sz="half" idx="10"/>
          </p:nvPr>
        </p:nvSpPr>
        <p:spPr/>
        <p:txBody>
          <a:bodyPr rtlCol="0"/>
          <a:lstStyle/>
          <a:p>
            <a:pPr rtl="0"/>
            <a:fld id="{EB90CED8-9796-4B35-A168-04680B5BE3F8}" type="datetime1">
              <a:rPr lang="fr-FR" noProof="0" smtClean="0"/>
              <a:t>10/04/2020</a:t>
            </a:fld>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rtlCol="0"/>
          <a:lstStyle/>
          <a:p>
            <a:pPr rtl="0"/>
            <a:fld id="{0E1C90F5-B581-4A2F-98DA-ADBCDFA2A6C7}" type="datetime1">
              <a:rPr lang="fr-FR" noProof="0" smtClean="0"/>
              <a:t>10/04/2020</a:t>
            </a:fld>
            <a:endParaRPr lang="fr-FR" noProof="0"/>
          </a:p>
        </p:txBody>
      </p:sp>
      <p:sp>
        <p:nvSpPr>
          <p:cNvPr id="3" name="Espace réservé du pied de page 2"/>
          <p:cNvSpPr>
            <a:spLocks noGrp="1"/>
          </p:cNvSpPr>
          <p:nvPr>
            <p:ph type="ftr" sz="quarter" idx="11"/>
          </p:nvPr>
        </p:nvSpPr>
        <p:spPr/>
        <p:txBody>
          <a:bodyPr rtlCol="0"/>
          <a:lstStyle/>
          <a:p>
            <a:pPr rtl="0"/>
            <a:endParaRPr lang="fr-FR" noProof="0"/>
          </a:p>
        </p:txBody>
      </p:sp>
      <p:sp>
        <p:nvSpPr>
          <p:cNvPr id="4" name="Espace réservé du numéro de diapositive 3"/>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bwMode="blackWhite">
          <a:xfrm>
            <a:off x="804672" y="2243828"/>
            <a:ext cx="4486656" cy="1141497"/>
          </a:xfrm>
          <a:solidFill>
            <a:srgbClr val="FFFFFF"/>
          </a:solidFill>
          <a:ln>
            <a:solidFill>
              <a:srgbClr val="404040"/>
            </a:solidFill>
          </a:ln>
        </p:spPr>
        <p:txBody>
          <a:bodyPr rtlCol="0" anchor="ctr" anchorCtr="1">
            <a:normAutofit/>
          </a:bodyPr>
          <a:lstStyle>
            <a:lvl1pPr>
              <a:defRPr sz="2200">
                <a:solidFill>
                  <a:srgbClr val="262626"/>
                </a:solidFill>
              </a:defRPr>
            </a:lvl1pPr>
          </a:lstStyle>
          <a:p>
            <a:pPr rtl="0"/>
            <a:r>
              <a:rPr lang="fr-FR" noProof="0"/>
              <a:t>Modifiez le style du titre</a:t>
            </a:r>
          </a:p>
        </p:txBody>
      </p:sp>
      <p:sp>
        <p:nvSpPr>
          <p:cNvPr id="3" name="Espace réservé du contenu 2"/>
          <p:cNvSpPr>
            <a:spLocks noGrp="1"/>
          </p:cNvSpPr>
          <p:nvPr>
            <p:ph idx="1" hasCustomPrompt="1"/>
          </p:nvPr>
        </p:nvSpPr>
        <p:spPr>
          <a:xfrm>
            <a:off x="6736080" y="804672"/>
            <a:ext cx="4815840" cy="5248656"/>
          </a:xfrm>
        </p:spPr>
        <p:txBody>
          <a:bodyPr rtlCol="0">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p:cNvSpPr>
            <a:spLocks noGrp="1"/>
          </p:cNvSpPr>
          <p:nvPr>
            <p:ph type="body" sz="half" idx="2" hasCustomPrompt="1"/>
          </p:nvPr>
        </p:nvSpPr>
        <p:spPr>
          <a:xfrm>
            <a:off x="1115568" y="3549918"/>
            <a:ext cx="3794760" cy="2194036"/>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dirty="0"/>
              <a:t>Modifiez les styles du texte du masque</a:t>
            </a:r>
          </a:p>
        </p:txBody>
      </p:sp>
      <p:sp>
        <p:nvSpPr>
          <p:cNvPr id="9" name="Espace réservé de la date 8"/>
          <p:cNvSpPr>
            <a:spLocks noGrp="1"/>
          </p:cNvSpPr>
          <p:nvPr>
            <p:ph type="dt" sz="half" idx="10"/>
          </p:nvPr>
        </p:nvSpPr>
        <p:spPr/>
        <p:txBody>
          <a:bodyPr rtlCol="0"/>
          <a:lstStyle/>
          <a:p>
            <a:pPr rtl="0"/>
            <a:fld id="{32355502-C094-420B-9846-15EFBA47B17E}" type="datetime1">
              <a:rPr lang="fr-FR" noProof="0" smtClean="0"/>
              <a:t>10/04/2020</a:t>
            </a:fld>
            <a:endParaRPr lang="fr-FR" noProof="0"/>
          </a:p>
        </p:txBody>
      </p:sp>
      <p:sp>
        <p:nvSpPr>
          <p:cNvPr id="10" name="Espace réservé du pied de page 9"/>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endParaRPr lang="fr-FR" noProof="0"/>
          </a:p>
        </p:txBody>
      </p:sp>
      <p:sp>
        <p:nvSpPr>
          <p:cNvPr id="11" name="Espace réservé du numéro de diapositive 10"/>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bwMode="blackWhite">
          <a:xfrm>
            <a:off x="808523" y="2243828"/>
            <a:ext cx="4494998" cy="1134640"/>
          </a:xfrm>
          <a:solidFill>
            <a:srgbClr val="FFFFFF"/>
          </a:solidFill>
          <a:ln>
            <a:solidFill>
              <a:srgbClr val="404040"/>
            </a:solidFill>
          </a:ln>
        </p:spPr>
        <p:txBody>
          <a:bodyPr rtlCol="0" anchor="ctr" anchorCtr="1">
            <a:noAutofit/>
          </a:bodyPr>
          <a:lstStyle>
            <a:lvl1pPr>
              <a:defRPr sz="2200">
                <a:solidFill>
                  <a:srgbClr val="262626"/>
                </a:solidFill>
              </a:defRPr>
            </a:lvl1pPr>
          </a:lstStyle>
          <a:p>
            <a:pPr rtl="0"/>
            <a:r>
              <a:rPr lang="fr-FR" noProof="0"/>
              <a:t>Modifiez le style du titre</a:t>
            </a:r>
          </a:p>
        </p:txBody>
      </p:sp>
      <p:sp>
        <p:nvSpPr>
          <p:cNvPr id="3" name="Espace réservé d’image 2"/>
          <p:cNvSpPr>
            <a:spLocks noGrp="1" noChangeAspect="1"/>
          </p:cNvSpPr>
          <p:nvPr>
            <p:ph type="pic" idx="1" hasCustomPrompt="1"/>
          </p:nvPr>
        </p:nvSpPr>
        <p:spPr>
          <a:xfrm>
            <a:off x="6095999" y="0"/>
            <a:ext cx="6102097" cy="6858000"/>
          </a:xfrm>
          <a:solidFill>
            <a:schemeClr val="bg1">
              <a:lumMod val="75000"/>
            </a:schemeClr>
          </a:solidFill>
        </p:spPr>
        <p:txBody>
          <a:bodyPr rtlCol="0"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1115568" y="3549918"/>
            <a:ext cx="3794760" cy="2194037"/>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dirty="0"/>
              <a:t>Modifiez les styles du texte du masque</a:t>
            </a:r>
          </a:p>
        </p:txBody>
      </p:sp>
      <p:sp>
        <p:nvSpPr>
          <p:cNvPr id="8" name="Espace réservé de la date 7"/>
          <p:cNvSpPr>
            <a:spLocks noGrp="1"/>
          </p:cNvSpPr>
          <p:nvPr>
            <p:ph type="dt" sz="half" idx="10"/>
          </p:nvPr>
        </p:nvSpPr>
        <p:spPr/>
        <p:txBody>
          <a:bodyPr rtlCol="0"/>
          <a:lstStyle>
            <a:lvl1pPr>
              <a:defRPr>
                <a:solidFill>
                  <a:srgbClr val="FFFFFF"/>
                </a:solidFill>
                <a:effectLst>
                  <a:outerShdw blurRad="50800" dist="38100" dir="2700000" algn="tl" rotWithShape="0">
                    <a:prstClr val="black">
                      <a:alpha val="43000"/>
                    </a:prstClr>
                  </a:outerShdw>
                </a:effectLst>
              </a:defRPr>
            </a:lvl1pPr>
          </a:lstStyle>
          <a:p>
            <a:pPr rtl="0"/>
            <a:fld id="{09AE3D71-6F7E-4849-9198-158D3C5FB240}" type="datetime1">
              <a:rPr lang="fr-FR" noProof="0" smtClean="0"/>
              <a:t>10/04/2020</a:t>
            </a:fld>
            <a:endParaRPr lang="fr-FR" noProof="0"/>
          </a:p>
        </p:txBody>
      </p:sp>
      <p:sp>
        <p:nvSpPr>
          <p:cNvPr id="9" name="Espace réservé du pied de page 8"/>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endParaRPr lang="fr-FR" noProof="0"/>
          </a:p>
        </p:txBody>
      </p:sp>
      <p:sp>
        <p:nvSpPr>
          <p:cNvPr id="10" name="Espace réservé du numéro de diapositive 9"/>
          <p:cNvSpPr>
            <a:spLocks noGrp="1"/>
          </p:cNvSpPr>
          <p:nvPr>
            <p:ph type="sldNum" sz="quarter" idx="12"/>
          </p:nvPr>
        </p:nvSpPr>
        <p:spPr/>
        <p:txBody>
          <a:bodyPr rtlCol="0"/>
          <a:lstStyle/>
          <a:p>
            <a:pPr rtl="0"/>
            <a:fld id="{8A7A6979-0714-4377-B894-6BE4C2D6E202}" type="slidenum">
              <a:rPr lang="fr-FR" noProof="0" smtClean="0"/>
              <a:t>‹N°›</a:t>
            </a:fld>
            <a:endParaRPr lang="fr-FR"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pPr rtl="0"/>
            <a:r>
              <a:rPr lang="fr-FR" noProof="0"/>
              <a:t>Modifiez le style du titre</a:t>
            </a:r>
          </a:p>
        </p:txBody>
      </p:sp>
      <p:sp>
        <p:nvSpPr>
          <p:cNvPr id="3" name="Espace réservé du texte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pPr rtl="0"/>
            <a:fld id="{2639D872-4967-46C3-9C8E-0FB2A18F7241}" type="datetime1">
              <a:rPr lang="fr-FR" noProof="0" smtClean="0"/>
              <a:t>10/04/2020</a:t>
            </a:fld>
            <a:endParaRPr lang="fr-FR" noProof="0"/>
          </a:p>
        </p:txBody>
      </p:sp>
      <p:sp>
        <p:nvSpPr>
          <p:cNvPr id="5" name="Espace réservé du pied de page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pPr rtl="0"/>
            <a:endParaRPr lang="fr-FR" noProof="0"/>
          </a:p>
        </p:txBody>
      </p:sp>
      <p:sp>
        <p:nvSpPr>
          <p:cNvPr id="6" name="Espace réservé du numéro de diapositive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pPr rtl="0"/>
            <a:fld id="{8A7A6979-0714-4377-B894-6BE4C2D6E202}" type="slidenum">
              <a:rPr lang="fr-FR" noProof="0" smtClean="0"/>
              <a:pPr rtl="0"/>
              <a:t>‹N°›</a:t>
            </a:fld>
            <a:endParaRPr lang="fr-FR" noProof="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diagramData" Target="../diagrams/data12.xml"/><Relationship Id="rId13" Type="http://schemas.openxmlformats.org/officeDocument/2006/relationships/diagramData" Target="../diagrams/data13.xml"/><Relationship Id="rId18" Type="http://schemas.openxmlformats.org/officeDocument/2006/relationships/diagramData" Target="../diagrams/data14.xml"/><Relationship Id="rId26" Type="http://schemas.openxmlformats.org/officeDocument/2006/relationships/diagramColors" Target="../diagrams/colors15.xml"/><Relationship Id="rId3" Type="http://schemas.openxmlformats.org/officeDocument/2006/relationships/diagramData" Target="../diagrams/data11.xml"/><Relationship Id="rId21" Type="http://schemas.openxmlformats.org/officeDocument/2006/relationships/diagramColors" Target="../diagrams/colors14.xml"/><Relationship Id="rId7" Type="http://schemas.microsoft.com/office/2007/relationships/diagramDrawing" Target="../diagrams/drawing11.xml"/><Relationship Id="rId12" Type="http://schemas.microsoft.com/office/2007/relationships/diagramDrawing" Target="../diagrams/drawing12.xml"/><Relationship Id="rId17" Type="http://schemas.microsoft.com/office/2007/relationships/diagramDrawing" Target="../diagrams/drawing13.xml"/><Relationship Id="rId25" Type="http://schemas.openxmlformats.org/officeDocument/2006/relationships/diagramQuickStyle" Target="../diagrams/quickStyle15.xml"/><Relationship Id="rId2" Type="http://schemas.openxmlformats.org/officeDocument/2006/relationships/notesSlide" Target="../notesSlides/notesSlide15.xml"/><Relationship Id="rId16" Type="http://schemas.openxmlformats.org/officeDocument/2006/relationships/diagramColors" Target="../diagrams/colors13.xml"/><Relationship Id="rId20" Type="http://schemas.openxmlformats.org/officeDocument/2006/relationships/diagramQuickStyle" Target="../diagrams/quickStyle14.xml"/><Relationship Id="rId1" Type="http://schemas.openxmlformats.org/officeDocument/2006/relationships/slideLayout" Target="../slideLayouts/slideLayout2.xml"/><Relationship Id="rId6" Type="http://schemas.openxmlformats.org/officeDocument/2006/relationships/diagramColors" Target="../diagrams/colors11.xml"/><Relationship Id="rId11" Type="http://schemas.openxmlformats.org/officeDocument/2006/relationships/diagramColors" Target="../diagrams/colors12.xml"/><Relationship Id="rId24" Type="http://schemas.openxmlformats.org/officeDocument/2006/relationships/diagramLayout" Target="../diagrams/layout15.xml"/><Relationship Id="rId5" Type="http://schemas.openxmlformats.org/officeDocument/2006/relationships/diagramQuickStyle" Target="../diagrams/quickStyle11.xml"/><Relationship Id="rId15" Type="http://schemas.openxmlformats.org/officeDocument/2006/relationships/diagramQuickStyle" Target="../diagrams/quickStyle13.xml"/><Relationship Id="rId23" Type="http://schemas.openxmlformats.org/officeDocument/2006/relationships/diagramData" Target="../diagrams/data15.xml"/><Relationship Id="rId10" Type="http://schemas.openxmlformats.org/officeDocument/2006/relationships/diagramQuickStyle" Target="../diagrams/quickStyle12.xml"/><Relationship Id="rId19" Type="http://schemas.openxmlformats.org/officeDocument/2006/relationships/diagramLayout" Target="../diagrams/layout14.xml"/><Relationship Id="rId4" Type="http://schemas.openxmlformats.org/officeDocument/2006/relationships/diagramLayout" Target="../diagrams/layout11.xml"/><Relationship Id="rId9" Type="http://schemas.openxmlformats.org/officeDocument/2006/relationships/diagramLayout" Target="../diagrams/layout12.xml"/><Relationship Id="rId14" Type="http://schemas.openxmlformats.org/officeDocument/2006/relationships/diagramLayout" Target="../diagrams/layout13.xml"/><Relationship Id="rId22" Type="http://schemas.microsoft.com/office/2007/relationships/diagramDrawing" Target="../diagrams/drawing14.xml"/><Relationship Id="rId27" Type="http://schemas.microsoft.com/office/2007/relationships/diagramDrawing" Target="../diagrams/drawing15.xml"/></Relationships>
</file>

<file path=ppt/slides/_rels/slide16.xml.rels><?xml version="1.0" encoding="UTF-8" standalone="yes"?>
<Relationships xmlns="http://schemas.openxmlformats.org/package/2006/relationships"><Relationship Id="rId8" Type="http://schemas.openxmlformats.org/officeDocument/2006/relationships/image" Target="../media/image8.jfif"/><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6.xml"/><Relationship Id="rId11" Type="http://schemas.openxmlformats.org/officeDocument/2006/relationships/image" Target="../media/image11.png"/><Relationship Id="rId5" Type="http://schemas.openxmlformats.org/officeDocument/2006/relationships/diagramQuickStyle" Target="../diagrams/quickStyle16.xml"/><Relationship Id="rId10" Type="http://schemas.openxmlformats.org/officeDocument/2006/relationships/image" Target="../media/image10.jfif"/><Relationship Id="rId4" Type="http://schemas.openxmlformats.org/officeDocument/2006/relationships/diagramLayout" Target="../diagrams/layout16.xml"/><Relationship Id="rId9" Type="http://schemas.openxmlformats.org/officeDocument/2006/relationships/image" Target="../media/image9.jpg"/></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18.xml"/><Relationship Id="rId13" Type="http://schemas.openxmlformats.org/officeDocument/2006/relationships/image" Target="../media/image12.png"/><Relationship Id="rId18" Type="http://schemas.microsoft.com/office/2007/relationships/diagramDrawing" Target="../diagrams/drawing19.xml"/><Relationship Id="rId3" Type="http://schemas.openxmlformats.org/officeDocument/2006/relationships/diagramData" Target="../diagrams/data17.xml"/><Relationship Id="rId7" Type="http://schemas.microsoft.com/office/2007/relationships/diagramDrawing" Target="../diagrams/drawing17.xml"/><Relationship Id="rId12" Type="http://schemas.microsoft.com/office/2007/relationships/diagramDrawing" Target="../diagrams/drawing18.xml"/><Relationship Id="rId17" Type="http://schemas.openxmlformats.org/officeDocument/2006/relationships/diagramColors" Target="../diagrams/colors19.xml"/><Relationship Id="rId2" Type="http://schemas.openxmlformats.org/officeDocument/2006/relationships/notesSlide" Target="../notesSlides/notesSlide17.xml"/><Relationship Id="rId16" Type="http://schemas.openxmlformats.org/officeDocument/2006/relationships/diagramQuickStyle" Target="../diagrams/quickStyle19.xml"/><Relationship Id="rId1" Type="http://schemas.openxmlformats.org/officeDocument/2006/relationships/slideLayout" Target="../slideLayouts/slideLayout2.xml"/><Relationship Id="rId6" Type="http://schemas.openxmlformats.org/officeDocument/2006/relationships/diagramColors" Target="../diagrams/colors17.xml"/><Relationship Id="rId11" Type="http://schemas.openxmlformats.org/officeDocument/2006/relationships/diagramColors" Target="../diagrams/colors18.xml"/><Relationship Id="rId5" Type="http://schemas.openxmlformats.org/officeDocument/2006/relationships/diagramQuickStyle" Target="../diagrams/quickStyle17.xml"/><Relationship Id="rId15" Type="http://schemas.openxmlformats.org/officeDocument/2006/relationships/diagramLayout" Target="../diagrams/layout19.xml"/><Relationship Id="rId10" Type="http://schemas.openxmlformats.org/officeDocument/2006/relationships/diagramQuickStyle" Target="../diagrams/quickStyle18.xml"/><Relationship Id="rId4" Type="http://schemas.openxmlformats.org/officeDocument/2006/relationships/diagramLayout" Target="../diagrams/layout17.xml"/><Relationship Id="rId9" Type="http://schemas.openxmlformats.org/officeDocument/2006/relationships/diagramLayout" Target="../diagrams/layout18.xml"/><Relationship Id="rId14" Type="http://schemas.openxmlformats.org/officeDocument/2006/relationships/diagramData" Target="../diagrams/data19.xml"/></Relationships>
</file>

<file path=ppt/slides/_rels/slide18.xml.rels><?xml version="1.0" encoding="UTF-8" standalone="yes"?>
<Relationships xmlns="http://schemas.openxmlformats.org/package/2006/relationships"><Relationship Id="rId8" Type="http://schemas.openxmlformats.org/officeDocument/2006/relationships/diagramData" Target="../diagrams/data21.xml"/><Relationship Id="rId13" Type="http://schemas.openxmlformats.org/officeDocument/2006/relationships/image" Target="../media/image13.png"/><Relationship Id="rId3" Type="http://schemas.openxmlformats.org/officeDocument/2006/relationships/diagramData" Target="../diagrams/data20.xml"/><Relationship Id="rId7" Type="http://schemas.microsoft.com/office/2007/relationships/diagramDrawing" Target="../diagrams/drawing20.xml"/><Relationship Id="rId12" Type="http://schemas.microsoft.com/office/2007/relationships/diagramDrawing" Target="../diagrams/drawing2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0.xml"/><Relationship Id="rId11" Type="http://schemas.openxmlformats.org/officeDocument/2006/relationships/diagramColors" Target="../diagrams/colors21.xml"/><Relationship Id="rId5" Type="http://schemas.openxmlformats.org/officeDocument/2006/relationships/diagramQuickStyle" Target="../diagrams/quickStyle20.xml"/><Relationship Id="rId10" Type="http://schemas.openxmlformats.org/officeDocument/2006/relationships/diagramQuickStyle" Target="../diagrams/quickStyle21.xml"/><Relationship Id="rId4" Type="http://schemas.openxmlformats.org/officeDocument/2006/relationships/diagramLayout" Target="../diagrams/layout20.xml"/><Relationship Id="rId9" Type="http://schemas.openxmlformats.org/officeDocument/2006/relationships/diagramLayout" Target="../diagrams/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5.png"/><Relationship Id="rId13" Type="http://schemas.microsoft.com/office/2007/relationships/diagramDrawing" Target="../diagrams/drawing23.xml"/><Relationship Id="rId18" Type="http://schemas.microsoft.com/office/2007/relationships/diagramDrawing" Target="../diagrams/drawing24.xml"/><Relationship Id="rId3" Type="http://schemas.openxmlformats.org/officeDocument/2006/relationships/diagramData" Target="../diagrams/data22.xml"/><Relationship Id="rId7" Type="http://schemas.microsoft.com/office/2007/relationships/diagramDrawing" Target="../diagrams/drawing22.xml"/><Relationship Id="rId12" Type="http://schemas.openxmlformats.org/officeDocument/2006/relationships/diagramColors" Target="../diagrams/colors23.xml"/><Relationship Id="rId17" Type="http://schemas.openxmlformats.org/officeDocument/2006/relationships/diagramColors" Target="../diagrams/colors24.xml"/><Relationship Id="rId2" Type="http://schemas.openxmlformats.org/officeDocument/2006/relationships/notesSlide" Target="../notesSlides/notesSlide20.xml"/><Relationship Id="rId16" Type="http://schemas.openxmlformats.org/officeDocument/2006/relationships/diagramQuickStyle" Target="../diagrams/quickStyle24.xml"/><Relationship Id="rId1" Type="http://schemas.openxmlformats.org/officeDocument/2006/relationships/slideLayout" Target="../slideLayouts/slideLayout2.xml"/><Relationship Id="rId6" Type="http://schemas.openxmlformats.org/officeDocument/2006/relationships/diagramColors" Target="../diagrams/colors22.xml"/><Relationship Id="rId11" Type="http://schemas.openxmlformats.org/officeDocument/2006/relationships/diagramQuickStyle" Target="../diagrams/quickStyle23.xml"/><Relationship Id="rId5" Type="http://schemas.openxmlformats.org/officeDocument/2006/relationships/diagramQuickStyle" Target="../diagrams/quickStyle22.xml"/><Relationship Id="rId15" Type="http://schemas.openxmlformats.org/officeDocument/2006/relationships/diagramLayout" Target="../diagrams/layout24.xml"/><Relationship Id="rId10" Type="http://schemas.openxmlformats.org/officeDocument/2006/relationships/diagramLayout" Target="../diagrams/layout23.xml"/><Relationship Id="rId4" Type="http://schemas.openxmlformats.org/officeDocument/2006/relationships/diagramLayout" Target="../diagrams/layout22.xml"/><Relationship Id="rId9" Type="http://schemas.openxmlformats.org/officeDocument/2006/relationships/diagramData" Target="../diagrams/data23.xml"/><Relationship Id="rId14" Type="http://schemas.openxmlformats.org/officeDocument/2006/relationships/diagramData" Target="../diagrams/data24.xml"/></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26.xml"/><Relationship Id="rId13" Type="http://schemas.openxmlformats.org/officeDocument/2006/relationships/diagramData" Target="../diagrams/data27.xml"/><Relationship Id="rId18" Type="http://schemas.openxmlformats.org/officeDocument/2006/relationships/image" Target="../media/image16.png"/><Relationship Id="rId3" Type="http://schemas.openxmlformats.org/officeDocument/2006/relationships/diagramData" Target="../diagrams/data25.xml"/><Relationship Id="rId21" Type="http://schemas.openxmlformats.org/officeDocument/2006/relationships/diagramQuickStyle" Target="../diagrams/quickStyle28.xml"/><Relationship Id="rId7" Type="http://schemas.microsoft.com/office/2007/relationships/diagramDrawing" Target="../diagrams/drawing25.xml"/><Relationship Id="rId12" Type="http://schemas.microsoft.com/office/2007/relationships/diagramDrawing" Target="../diagrams/drawing26.xml"/><Relationship Id="rId17" Type="http://schemas.microsoft.com/office/2007/relationships/diagramDrawing" Target="../diagrams/drawing27.xml"/><Relationship Id="rId2" Type="http://schemas.openxmlformats.org/officeDocument/2006/relationships/notesSlide" Target="../notesSlides/notesSlide21.xml"/><Relationship Id="rId16" Type="http://schemas.openxmlformats.org/officeDocument/2006/relationships/diagramColors" Target="../diagrams/colors27.xml"/><Relationship Id="rId20" Type="http://schemas.openxmlformats.org/officeDocument/2006/relationships/diagramLayout" Target="../diagrams/layout28.xml"/><Relationship Id="rId1" Type="http://schemas.openxmlformats.org/officeDocument/2006/relationships/slideLayout" Target="../slideLayouts/slideLayout2.xml"/><Relationship Id="rId6" Type="http://schemas.openxmlformats.org/officeDocument/2006/relationships/diagramColors" Target="../diagrams/colors25.xml"/><Relationship Id="rId11" Type="http://schemas.openxmlformats.org/officeDocument/2006/relationships/diagramColors" Target="../diagrams/colors26.xml"/><Relationship Id="rId24" Type="http://schemas.openxmlformats.org/officeDocument/2006/relationships/image" Target="../media/image17.png"/><Relationship Id="rId5" Type="http://schemas.openxmlformats.org/officeDocument/2006/relationships/diagramQuickStyle" Target="../diagrams/quickStyle25.xml"/><Relationship Id="rId15" Type="http://schemas.openxmlformats.org/officeDocument/2006/relationships/diagramQuickStyle" Target="../diagrams/quickStyle27.xml"/><Relationship Id="rId23" Type="http://schemas.microsoft.com/office/2007/relationships/diagramDrawing" Target="../diagrams/drawing28.xml"/><Relationship Id="rId10" Type="http://schemas.openxmlformats.org/officeDocument/2006/relationships/diagramQuickStyle" Target="../diagrams/quickStyle26.xml"/><Relationship Id="rId19" Type="http://schemas.openxmlformats.org/officeDocument/2006/relationships/diagramData" Target="../diagrams/data28.xml"/><Relationship Id="rId4" Type="http://schemas.openxmlformats.org/officeDocument/2006/relationships/diagramLayout" Target="../diagrams/layout25.xml"/><Relationship Id="rId9" Type="http://schemas.openxmlformats.org/officeDocument/2006/relationships/diagramLayout" Target="../diagrams/layout26.xml"/><Relationship Id="rId14" Type="http://schemas.openxmlformats.org/officeDocument/2006/relationships/diagramLayout" Target="../diagrams/layout27.xml"/><Relationship Id="rId22" Type="http://schemas.openxmlformats.org/officeDocument/2006/relationships/diagramColors" Target="../diagrams/colors28.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18.jfi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 5" descr="une vue satellite de la Terre">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20" y="10"/>
            <a:ext cx="12191980" cy="6857990"/>
          </a:xfrm>
          <a:prstGeom prst="rect">
            <a:avLst/>
          </a:prstGeom>
        </p:spPr>
      </p:pic>
      <p:sp>
        <p:nvSpPr>
          <p:cNvPr id="2" name="Titre 1">
            <a:extLst>
              <a:ext uri="{FF2B5EF4-FFF2-40B4-BE49-F238E27FC236}">
                <a16:creationId xmlns:a16="http://schemas.microsoft.com/office/drawing/2014/main" id="{646D0423-92ED-41A8-B13E-ED2A99FC380C}"/>
              </a:ext>
            </a:extLst>
          </p:cNvPr>
          <p:cNvSpPr>
            <a:spLocks noGrp="1"/>
          </p:cNvSpPr>
          <p:nvPr>
            <p:ph type="ctrTitle"/>
          </p:nvPr>
        </p:nvSpPr>
        <p:spPr>
          <a:xfrm>
            <a:off x="1600200" y="2386744"/>
            <a:ext cx="8991600" cy="1645920"/>
          </a:xfrm>
          <a:solidFill>
            <a:schemeClr val="bg1">
              <a:alpha val="60000"/>
            </a:schemeClr>
          </a:solidFill>
          <a:ln w="38100" cap="sq">
            <a:solidFill>
              <a:schemeClr val="tx1"/>
            </a:solidFill>
            <a:miter lim="800000"/>
          </a:ln>
        </p:spPr>
        <p:txBody>
          <a:bodyPr rtlCol="0" anchor="ctr">
            <a:normAutofit/>
          </a:bodyPr>
          <a:lstStyle/>
          <a:p>
            <a:r>
              <a:rPr lang="fr-FR" dirty="0">
                <a:solidFill>
                  <a:schemeClr val="tx1"/>
                </a:solidFill>
              </a:rPr>
              <a:t>Titanic et analyse technique</a:t>
            </a:r>
          </a:p>
        </p:txBody>
      </p:sp>
      <p:sp>
        <p:nvSpPr>
          <p:cNvPr id="3" name="Sous-titre 2">
            <a:extLst>
              <a:ext uri="{FF2B5EF4-FFF2-40B4-BE49-F238E27FC236}">
                <a16:creationId xmlns:a16="http://schemas.microsoft.com/office/drawing/2014/main" id="{74B4D8F8-4E82-4BDB-B682-C4008F4B24EF}"/>
              </a:ext>
            </a:extLst>
          </p:cNvPr>
          <p:cNvSpPr>
            <a:spLocks noGrp="1"/>
          </p:cNvSpPr>
          <p:nvPr>
            <p:ph type="subTitle" idx="1"/>
          </p:nvPr>
        </p:nvSpPr>
        <p:spPr>
          <a:xfrm>
            <a:off x="2695194" y="4352544"/>
            <a:ext cx="6801612" cy="1239894"/>
          </a:xfrm>
        </p:spPr>
        <p:txBody>
          <a:bodyPr rtlCol="0">
            <a:normAutofit/>
          </a:bodyPr>
          <a:lstStyle/>
          <a:p>
            <a:pPr rtl="0"/>
            <a:r>
              <a:rPr lang="fr-FR" dirty="0">
                <a:solidFill>
                  <a:srgbClr val="FFFFFF"/>
                </a:solidFill>
              </a:rPr>
              <a:t>Par la Di </a:t>
            </a:r>
            <a:r>
              <a:rPr lang="fr-FR" dirty="0" err="1">
                <a:solidFill>
                  <a:srgbClr val="FFFFFF"/>
                </a:solidFill>
              </a:rPr>
              <a:t>Caprio</a:t>
            </a:r>
            <a:r>
              <a:rPr lang="fr-FR" dirty="0">
                <a:solidFill>
                  <a:srgbClr val="FFFFFF"/>
                </a:solidFill>
              </a:rPr>
              <a:t> Teams</a:t>
            </a:r>
          </a:p>
          <a:p>
            <a:pPr rtl="0"/>
            <a:endParaRPr lang="fr-FR" dirty="0">
              <a:solidFill>
                <a:srgbClr val="FFFFFF"/>
              </a:solidFill>
            </a:endParaRPr>
          </a:p>
        </p:txBody>
      </p:sp>
      <p:sp>
        <p:nvSpPr>
          <p:cNvPr id="4" name="Espace réservé du numéro de diapositive 3">
            <a:extLst>
              <a:ext uri="{FF2B5EF4-FFF2-40B4-BE49-F238E27FC236}">
                <a16:creationId xmlns:a16="http://schemas.microsoft.com/office/drawing/2014/main" id="{B83D1C28-2057-4156-9EE2-B7EDD858082C}"/>
              </a:ext>
            </a:extLst>
          </p:cNvPr>
          <p:cNvSpPr>
            <a:spLocks noGrp="1"/>
          </p:cNvSpPr>
          <p:nvPr>
            <p:ph type="sldNum" sz="quarter" idx="12"/>
          </p:nvPr>
        </p:nvSpPr>
        <p:spPr/>
        <p:txBody>
          <a:bodyPr/>
          <a:lstStyle/>
          <a:p>
            <a:pPr rtl="0"/>
            <a:fld id="{8A7A6979-0714-4377-B894-6BE4C2D6E202}" type="slidenum">
              <a:rPr lang="fr-FR" noProof="0" smtClean="0"/>
              <a:pPr rtl="0"/>
              <a:t>1</a:t>
            </a:fld>
            <a:endParaRPr lang="fr-FR" noProof="0"/>
          </a:p>
        </p:txBody>
      </p:sp>
    </p:spTree>
    <p:extLst>
      <p:ext uri="{BB962C8B-B14F-4D97-AF65-F5344CB8AC3E}">
        <p14:creationId xmlns:p14="http://schemas.microsoft.com/office/powerpoint/2010/main" val="2401068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1</a:t>
            </a:r>
            <a:r>
              <a:rPr lang="fr-FR" sz="2400" baseline="30000" dirty="0">
                <a:solidFill>
                  <a:schemeClr val="bg1"/>
                </a:solidFill>
              </a:rPr>
              <a:t>er</a:t>
            </a:r>
            <a:r>
              <a:rPr lang="fr-FR" sz="2400" dirty="0">
                <a:solidFill>
                  <a:schemeClr val="bg1"/>
                </a:solidFill>
              </a:rPr>
              <a:t> classes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2198860844"/>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 5">
            <a:extLst>
              <a:ext uri="{FF2B5EF4-FFF2-40B4-BE49-F238E27FC236}">
                <a16:creationId xmlns:a16="http://schemas.microsoft.com/office/drawing/2014/main" id="{9E7FD880-F37C-469A-9B2B-2A8EFCD75DD2}"/>
              </a:ext>
            </a:extLst>
          </p:cNvPr>
          <p:cNvPicPr>
            <a:picLocks noChangeAspect="1"/>
          </p:cNvPicPr>
          <p:nvPr/>
        </p:nvPicPr>
        <p:blipFill>
          <a:blip r:embed="rId8"/>
          <a:stretch>
            <a:fillRect/>
          </a:stretch>
        </p:blipFill>
        <p:spPr>
          <a:xfrm>
            <a:off x="4650908" y="953041"/>
            <a:ext cx="7541092" cy="5844368"/>
          </a:xfrm>
          <a:prstGeom prst="rect">
            <a:avLst/>
          </a:prstGeom>
        </p:spPr>
      </p:pic>
      <p:sp>
        <p:nvSpPr>
          <p:cNvPr id="5" name="Espace réservé du numéro de diapositive 4">
            <a:extLst>
              <a:ext uri="{FF2B5EF4-FFF2-40B4-BE49-F238E27FC236}">
                <a16:creationId xmlns:a16="http://schemas.microsoft.com/office/drawing/2014/main" id="{5EC23C19-B755-460A-95BE-6CE8D55C7911}"/>
              </a:ext>
            </a:extLst>
          </p:cNvPr>
          <p:cNvSpPr>
            <a:spLocks noGrp="1"/>
          </p:cNvSpPr>
          <p:nvPr>
            <p:ph type="sldNum" sz="quarter" idx="12"/>
          </p:nvPr>
        </p:nvSpPr>
        <p:spPr>
          <a:xfrm>
            <a:off x="460587" y="6236774"/>
            <a:ext cx="365760" cy="365760"/>
          </a:xfrm>
        </p:spPr>
        <p:txBody>
          <a:bodyPr/>
          <a:lstStyle/>
          <a:p>
            <a:pPr rtl="0"/>
            <a:fld id="{8A7A6979-0714-4377-B894-6BE4C2D6E202}" type="slidenum">
              <a:rPr lang="fr-FR" noProof="0" smtClean="0"/>
              <a:pPr rtl="0"/>
              <a:t>10</a:t>
            </a:fld>
            <a:endParaRPr lang="fr-FR" noProof="0" dirty="0"/>
          </a:p>
        </p:txBody>
      </p:sp>
    </p:spTree>
    <p:extLst>
      <p:ext uri="{BB962C8B-B14F-4D97-AF65-F5344CB8AC3E}">
        <p14:creationId xmlns:p14="http://schemas.microsoft.com/office/powerpoint/2010/main" val="3963918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1</a:t>
            </a:r>
            <a:r>
              <a:rPr lang="fr-FR" sz="2400" baseline="30000" dirty="0">
                <a:solidFill>
                  <a:schemeClr val="bg1"/>
                </a:solidFill>
              </a:rPr>
              <a:t>er</a:t>
            </a:r>
            <a:r>
              <a:rPr lang="fr-FR" sz="2400" dirty="0">
                <a:solidFill>
                  <a:schemeClr val="bg1"/>
                </a:solidFill>
              </a:rPr>
              <a:t> classes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1583847022"/>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Image 5">
            <a:extLst>
              <a:ext uri="{FF2B5EF4-FFF2-40B4-BE49-F238E27FC236}">
                <a16:creationId xmlns:a16="http://schemas.microsoft.com/office/drawing/2014/main" id="{9E7FD880-F37C-469A-9B2B-2A8EFCD75DD2}"/>
              </a:ext>
            </a:extLst>
          </p:cNvPr>
          <p:cNvPicPr>
            <a:picLocks noChangeAspect="1"/>
          </p:cNvPicPr>
          <p:nvPr/>
        </p:nvPicPr>
        <p:blipFill>
          <a:blip r:embed="rId8"/>
          <a:stretch>
            <a:fillRect/>
          </a:stretch>
        </p:blipFill>
        <p:spPr>
          <a:xfrm>
            <a:off x="4650908" y="953041"/>
            <a:ext cx="7541092" cy="5844368"/>
          </a:xfrm>
          <a:prstGeom prst="rect">
            <a:avLst/>
          </a:prstGeom>
        </p:spPr>
      </p:pic>
      <p:sp>
        <p:nvSpPr>
          <p:cNvPr id="5" name="Espace réservé du numéro de diapositive 4">
            <a:extLst>
              <a:ext uri="{FF2B5EF4-FFF2-40B4-BE49-F238E27FC236}">
                <a16:creationId xmlns:a16="http://schemas.microsoft.com/office/drawing/2014/main" id="{F25D5446-0252-43B4-A96C-0057876020FB}"/>
              </a:ext>
            </a:extLst>
          </p:cNvPr>
          <p:cNvSpPr>
            <a:spLocks noGrp="1"/>
          </p:cNvSpPr>
          <p:nvPr>
            <p:ph type="sldNum" sz="quarter" idx="12"/>
          </p:nvPr>
        </p:nvSpPr>
        <p:spPr>
          <a:xfrm>
            <a:off x="460587" y="6293334"/>
            <a:ext cx="365760" cy="365760"/>
          </a:xfrm>
        </p:spPr>
        <p:txBody>
          <a:bodyPr/>
          <a:lstStyle/>
          <a:p>
            <a:pPr rtl="0"/>
            <a:fld id="{8A7A6979-0714-4377-B894-6BE4C2D6E202}" type="slidenum">
              <a:rPr lang="fr-FR" noProof="0" smtClean="0"/>
              <a:pPr rtl="0"/>
              <a:t>11</a:t>
            </a:fld>
            <a:endParaRPr lang="fr-FR" noProof="0"/>
          </a:p>
        </p:txBody>
      </p:sp>
    </p:spTree>
    <p:extLst>
      <p:ext uri="{BB962C8B-B14F-4D97-AF65-F5344CB8AC3E}">
        <p14:creationId xmlns:p14="http://schemas.microsoft.com/office/powerpoint/2010/main" val="1059831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2</a:t>
            </a:r>
            <a:r>
              <a:rPr lang="fr-FR" sz="2400" baseline="30000" dirty="0">
                <a:solidFill>
                  <a:schemeClr val="bg1"/>
                </a:solidFill>
              </a:rPr>
              <a:t>nd</a:t>
            </a:r>
            <a:r>
              <a:rPr lang="fr-FR" sz="2400" dirty="0">
                <a:solidFill>
                  <a:schemeClr val="bg1"/>
                </a:solidFill>
              </a:rPr>
              <a:t>  classes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3755486347"/>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age 3">
            <a:extLst>
              <a:ext uri="{FF2B5EF4-FFF2-40B4-BE49-F238E27FC236}">
                <a16:creationId xmlns:a16="http://schemas.microsoft.com/office/drawing/2014/main" id="{79F8DA45-E463-4752-9BBB-D742C4BFC873}"/>
              </a:ext>
            </a:extLst>
          </p:cNvPr>
          <p:cNvPicPr>
            <a:picLocks noChangeAspect="1"/>
          </p:cNvPicPr>
          <p:nvPr/>
        </p:nvPicPr>
        <p:blipFill>
          <a:blip r:embed="rId8"/>
          <a:stretch>
            <a:fillRect/>
          </a:stretch>
        </p:blipFill>
        <p:spPr>
          <a:xfrm>
            <a:off x="4650908" y="864972"/>
            <a:ext cx="7541092" cy="5993027"/>
          </a:xfrm>
          <a:prstGeom prst="rect">
            <a:avLst/>
          </a:prstGeom>
        </p:spPr>
      </p:pic>
      <p:sp>
        <p:nvSpPr>
          <p:cNvPr id="6" name="Espace réservé du numéro de diapositive 5">
            <a:extLst>
              <a:ext uri="{FF2B5EF4-FFF2-40B4-BE49-F238E27FC236}">
                <a16:creationId xmlns:a16="http://schemas.microsoft.com/office/drawing/2014/main" id="{627ACC23-7243-4463-86AD-EBF6E79CD695}"/>
              </a:ext>
            </a:extLst>
          </p:cNvPr>
          <p:cNvSpPr>
            <a:spLocks noGrp="1"/>
          </p:cNvSpPr>
          <p:nvPr>
            <p:ph type="sldNum" sz="quarter" idx="12"/>
          </p:nvPr>
        </p:nvSpPr>
        <p:spPr>
          <a:xfrm>
            <a:off x="460587" y="6265054"/>
            <a:ext cx="365760" cy="365760"/>
          </a:xfrm>
        </p:spPr>
        <p:txBody>
          <a:bodyPr/>
          <a:lstStyle/>
          <a:p>
            <a:pPr rtl="0"/>
            <a:fld id="{8A7A6979-0714-4377-B894-6BE4C2D6E202}" type="slidenum">
              <a:rPr lang="fr-FR" noProof="0" smtClean="0"/>
              <a:pPr rtl="0"/>
              <a:t>12</a:t>
            </a:fld>
            <a:endParaRPr lang="fr-FR" noProof="0"/>
          </a:p>
        </p:txBody>
      </p:sp>
    </p:spTree>
    <p:extLst>
      <p:ext uri="{BB962C8B-B14F-4D97-AF65-F5344CB8AC3E}">
        <p14:creationId xmlns:p14="http://schemas.microsoft.com/office/powerpoint/2010/main" val="554738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3ème classes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2550415450"/>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Image 4">
            <a:extLst>
              <a:ext uri="{FF2B5EF4-FFF2-40B4-BE49-F238E27FC236}">
                <a16:creationId xmlns:a16="http://schemas.microsoft.com/office/drawing/2014/main" id="{02597753-D503-436C-AE13-D18E4884B8A2}"/>
              </a:ext>
            </a:extLst>
          </p:cNvPr>
          <p:cNvPicPr>
            <a:picLocks noChangeAspect="1"/>
          </p:cNvPicPr>
          <p:nvPr/>
        </p:nvPicPr>
        <p:blipFill>
          <a:blip r:embed="rId8"/>
          <a:stretch>
            <a:fillRect/>
          </a:stretch>
        </p:blipFill>
        <p:spPr>
          <a:xfrm>
            <a:off x="4650908" y="873211"/>
            <a:ext cx="7541092" cy="5923767"/>
          </a:xfrm>
          <a:prstGeom prst="rect">
            <a:avLst/>
          </a:prstGeom>
        </p:spPr>
      </p:pic>
      <p:sp>
        <p:nvSpPr>
          <p:cNvPr id="6" name="Espace réservé du numéro de diapositive 5">
            <a:extLst>
              <a:ext uri="{FF2B5EF4-FFF2-40B4-BE49-F238E27FC236}">
                <a16:creationId xmlns:a16="http://schemas.microsoft.com/office/drawing/2014/main" id="{21D05D54-E19A-4DA0-B14A-C048ADCBFA9D}"/>
              </a:ext>
            </a:extLst>
          </p:cNvPr>
          <p:cNvSpPr>
            <a:spLocks noGrp="1"/>
          </p:cNvSpPr>
          <p:nvPr>
            <p:ph type="sldNum" sz="quarter" idx="12"/>
          </p:nvPr>
        </p:nvSpPr>
        <p:spPr>
          <a:xfrm>
            <a:off x="460587" y="6189639"/>
            <a:ext cx="365760" cy="365760"/>
          </a:xfrm>
        </p:spPr>
        <p:txBody>
          <a:bodyPr/>
          <a:lstStyle/>
          <a:p>
            <a:pPr rtl="0"/>
            <a:fld id="{8A7A6979-0714-4377-B894-6BE4C2D6E202}" type="slidenum">
              <a:rPr lang="fr-FR" noProof="0" smtClean="0"/>
              <a:pPr rtl="0"/>
              <a:t>13</a:t>
            </a:fld>
            <a:endParaRPr lang="fr-FR" noProof="0"/>
          </a:p>
        </p:txBody>
      </p:sp>
    </p:spTree>
    <p:extLst>
      <p:ext uri="{BB962C8B-B14F-4D97-AF65-F5344CB8AC3E}">
        <p14:creationId xmlns:p14="http://schemas.microsoft.com/office/powerpoint/2010/main" val="3149366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passager in the world</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pic>
        <p:nvPicPr>
          <p:cNvPr id="4" name="Image 3">
            <a:extLst>
              <a:ext uri="{FF2B5EF4-FFF2-40B4-BE49-F238E27FC236}">
                <a16:creationId xmlns:a16="http://schemas.microsoft.com/office/drawing/2014/main" id="{D3403605-881E-4E54-B73A-A92EC7988513}"/>
              </a:ext>
            </a:extLst>
          </p:cNvPr>
          <p:cNvPicPr>
            <a:picLocks noChangeAspect="1"/>
          </p:cNvPicPr>
          <p:nvPr/>
        </p:nvPicPr>
        <p:blipFill>
          <a:blip r:embed="rId3"/>
          <a:stretch>
            <a:fillRect/>
          </a:stretch>
        </p:blipFill>
        <p:spPr>
          <a:xfrm>
            <a:off x="4650908" y="0"/>
            <a:ext cx="7541092" cy="6858000"/>
          </a:xfrm>
          <a:prstGeom prst="rect">
            <a:avLst/>
          </a:prstGeom>
        </p:spPr>
      </p:pic>
      <p:sp>
        <p:nvSpPr>
          <p:cNvPr id="6" name="Espace réservé du numéro de diapositive 5">
            <a:extLst>
              <a:ext uri="{FF2B5EF4-FFF2-40B4-BE49-F238E27FC236}">
                <a16:creationId xmlns:a16="http://schemas.microsoft.com/office/drawing/2014/main" id="{3882E085-EE7B-47D4-8058-CCE4FD102717}"/>
              </a:ext>
            </a:extLst>
          </p:cNvPr>
          <p:cNvSpPr>
            <a:spLocks noGrp="1"/>
          </p:cNvSpPr>
          <p:nvPr>
            <p:ph type="sldNum" sz="quarter" idx="12"/>
          </p:nvPr>
        </p:nvSpPr>
        <p:spPr>
          <a:xfrm>
            <a:off x="460587" y="6189640"/>
            <a:ext cx="365760" cy="365760"/>
          </a:xfrm>
        </p:spPr>
        <p:txBody>
          <a:bodyPr/>
          <a:lstStyle/>
          <a:p>
            <a:pPr rtl="0"/>
            <a:fld id="{8A7A6979-0714-4377-B894-6BE4C2D6E202}" type="slidenum">
              <a:rPr lang="fr-FR" noProof="0" smtClean="0"/>
              <a:pPr rtl="0"/>
              <a:t>14</a:t>
            </a:fld>
            <a:endParaRPr lang="fr-FR" noProof="0"/>
          </a:p>
        </p:txBody>
      </p:sp>
    </p:spTree>
    <p:extLst>
      <p:ext uri="{BB962C8B-B14F-4D97-AF65-F5344CB8AC3E}">
        <p14:creationId xmlns:p14="http://schemas.microsoft.com/office/powerpoint/2010/main" val="30114275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Conclusion</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nvGraphicFramePr>
        <p:xfrm>
          <a:off x="9483129" y="2030730"/>
          <a:ext cx="2623103" cy="26648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Espace réservé du contenu 2" descr="Espace réservé du graphique de la chronologie SmartArt">
            <a:extLst>
              <a:ext uri="{FF2B5EF4-FFF2-40B4-BE49-F238E27FC236}">
                <a16:creationId xmlns:a16="http://schemas.microsoft.com/office/drawing/2014/main" id="{21907007-2CC1-487E-B74D-923F326A606A}"/>
              </a:ext>
            </a:extLst>
          </p:cNvPr>
          <p:cNvGraphicFramePr/>
          <p:nvPr/>
        </p:nvGraphicFramePr>
        <p:xfrm>
          <a:off x="4568529" y="2251704"/>
          <a:ext cx="2760802" cy="225716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9" name="Espace réservé du contenu 2" descr="Espace réservé du graphique de la chronologie SmartArt">
            <a:extLst>
              <a:ext uri="{FF2B5EF4-FFF2-40B4-BE49-F238E27FC236}">
                <a16:creationId xmlns:a16="http://schemas.microsoft.com/office/drawing/2014/main" id="{9394770E-A62E-4598-9FC8-22774B06B6C7}"/>
              </a:ext>
            </a:extLst>
          </p:cNvPr>
          <p:cNvGraphicFramePr/>
          <p:nvPr/>
        </p:nvGraphicFramePr>
        <p:xfrm>
          <a:off x="6999863" y="1994324"/>
          <a:ext cx="2760802" cy="270124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0" name="Espace réservé du contenu 2" descr="Espace réservé du graphique de la chronologie SmartArt">
            <a:extLst>
              <a:ext uri="{FF2B5EF4-FFF2-40B4-BE49-F238E27FC236}">
                <a16:creationId xmlns:a16="http://schemas.microsoft.com/office/drawing/2014/main" id="{E47E43E8-1A76-4C89-88BF-71B520C22222}"/>
              </a:ext>
            </a:extLst>
          </p:cNvPr>
          <p:cNvGraphicFramePr/>
          <p:nvPr>
            <p:extLst>
              <p:ext uri="{D42A27DB-BD31-4B8C-83A1-F6EECF244321}">
                <p14:modId xmlns:p14="http://schemas.microsoft.com/office/powerpoint/2010/main" val="1888439560"/>
              </p:ext>
            </p:extLst>
          </p:nvPr>
        </p:nvGraphicFramePr>
        <p:xfrm>
          <a:off x="4758001" y="489523"/>
          <a:ext cx="7433999" cy="1468395"/>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11" name="Espace réservé du contenu 2" descr="Espace réservé du graphique de la chronologie SmartArt">
            <a:extLst>
              <a:ext uri="{FF2B5EF4-FFF2-40B4-BE49-F238E27FC236}">
                <a16:creationId xmlns:a16="http://schemas.microsoft.com/office/drawing/2014/main" id="{EA24DB0F-8CF2-45C0-8E3A-A4F40D510652}"/>
              </a:ext>
            </a:extLst>
          </p:cNvPr>
          <p:cNvGraphicFramePr/>
          <p:nvPr/>
        </p:nvGraphicFramePr>
        <p:xfrm>
          <a:off x="4758000" y="4401736"/>
          <a:ext cx="7433999" cy="1468395"/>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sp>
        <p:nvSpPr>
          <p:cNvPr id="5" name="Espace réservé du numéro de diapositive 4">
            <a:extLst>
              <a:ext uri="{FF2B5EF4-FFF2-40B4-BE49-F238E27FC236}">
                <a16:creationId xmlns:a16="http://schemas.microsoft.com/office/drawing/2014/main" id="{AD569D66-8D55-4FFC-86CD-93CF40924EA8}"/>
              </a:ext>
            </a:extLst>
          </p:cNvPr>
          <p:cNvSpPr>
            <a:spLocks noGrp="1"/>
          </p:cNvSpPr>
          <p:nvPr>
            <p:ph type="sldNum" sz="quarter" idx="12"/>
          </p:nvPr>
        </p:nvSpPr>
        <p:spPr/>
        <p:txBody>
          <a:bodyPr/>
          <a:lstStyle/>
          <a:p>
            <a:pPr rtl="0"/>
            <a:fld id="{8A7A6979-0714-4377-B894-6BE4C2D6E202}" type="slidenum">
              <a:rPr lang="fr-FR" noProof="0" smtClean="0"/>
              <a:pPr rtl="0"/>
              <a:t>15</a:t>
            </a:fld>
            <a:endParaRPr lang="fr-FR" noProof="0"/>
          </a:p>
        </p:txBody>
      </p:sp>
    </p:spTree>
    <p:extLst>
      <p:ext uri="{BB962C8B-B14F-4D97-AF65-F5344CB8AC3E}">
        <p14:creationId xmlns:p14="http://schemas.microsoft.com/office/powerpoint/2010/main" val="3960911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br>
              <a:rPr lang="fr-FR" sz="2400" dirty="0">
                <a:solidFill>
                  <a:schemeClr val="bg1"/>
                </a:solidFill>
              </a:rPr>
            </a:br>
            <a:r>
              <a:rPr lang="fr-FR" sz="2400" dirty="0">
                <a:solidFill>
                  <a:schemeClr val="bg1"/>
                </a:solidFill>
              </a:rPr>
              <a:t>Conclusion</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10" name="Espace réservé du contenu 2" descr="Espace réservé du graphique de la chronologie SmartArt">
            <a:extLst>
              <a:ext uri="{FF2B5EF4-FFF2-40B4-BE49-F238E27FC236}">
                <a16:creationId xmlns:a16="http://schemas.microsoft.com/office/drawing/2014/main" id="{E47E43E8-1A76-4C89-88BF-71B520C22222}"/>
              </a:ext>
            </a:extLst>
          </p:cNvPr>
          <p:cNvGraphicFramePr/>
          <p:nvPr>
            <p:extLst>
              <p:ext uri="{D42A27DB-BD31-4B8C-83A1-F6EECF244321}">
                <p14:modId xmlns:p14="http://schemas.microsoft.com/office/powerpoint/2010/main" val="2324492839"/>
              </p:ext>
            </p:extLst>
          </p:nvPr>
        </p:nvGraphicFramePr>
        <p:xfrm>
          <a:off x="4740610" y="83785"/>
          <a:ext cx="4955326" cy="67742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Image 12">
            <a:extLst>
              <a:ext uri="{FF2B5EF4-FFF2-40B4-BE49-F238E27FC236}">
                <a16:creationId xmlns:a16="http://schemas.microsoft.com/office/drawing/2014/main" id="{B511394E-A75C-49F4-9766-D0891F63C944}"/>
              </a:ext>
            </a:extLst>
          </p:cNvPr>
          <p:cNvPicPr>
            <a:picLocks noChangeAspect="1"/>
          </p:cNvPicPr>
          <p:nvPr/>
        </p:nvPicPr>
        <p:blipFill>
          <a:blip r:embed="rId8"/>
          <a:stretch>
            <a:fillRect/>
          </a:stretch>
        </p:blipFill>
        <p:spPr>
          <a:xfrm>
            <a:off x="8583827" y="3566983"/>
            <a:ext cx="2100650" cy="958679"/>
          </a:xfrm>
          <a:prstGeom prst="rect">
            <a:avLst/>
          </a:prstGeom>
        </p:spPr>
      </p:pic>
      <p:pic>
        <p:nvPicPr>
          <p:cNvPr id="15" name="Image 14">
            <a:extLst>
              <a:ext uri="{FF2B5EF4-FFF2-40B4-BE49-F238E27FC236}">
                <a16:creationId xmlns:a16="http://schemas.microsoft.com/office/drawing/2014/main" id="{DEB62E79-1D50-42E9-AB34-8A05B58BFFFD}"/>
              </a:ext>
            </a:extLst>
          </p:cNvPr>
          <p:cNvPicPr>
            <a:picLocks noChangeAspect="1"/>
          </p:cNvPicPr>
          <p:nvPr/>
        </p:nvPicPr>
        <p:blipFill>
          <a:blip r:embed="rId9"/>
          <a:stretch>
            <a:fillRect/>
          </a:stretch>
        </p:blipFill>
        <p:spPr>
          <a:xfrm>
            <a:off x="9695936" y="4567555"/>
            <a:ext cx="2356287" cy="2206660"/>
          </a:xfrm>
          <a:prstGeom prst="rect">
            <a:avLst/>
          </a:prstGeom>
        </p:spPr>
      </p:pic>
      <p:pic>
        <p:nvPicPr>
          <p:cNvPr id="17" name="Image 16">
            <a:extLst>
              <a:ext uri="{FF2B5EF4-FFF2-40B4-BE49-F238E27FC236}">
                <a16:creationId xmlns:a16="http://schemas.microsoft.com/office/drawing/2014/main" id="{7C0EAD30-D27D-4909-B2B9-D3EFD76015C2}"/>
              </a:ext>
            </a:extLst>
          </p:cNvPr>
          <p:cNvPicPr>
            <a:picLocks noChangeAspect="1"/>
          </p:cNvPicPr>
          <p:nvPr/>
        </p:nvPicPr>
        <p:blipFill>
          <a:blip r:embed="rId10"/>
          <a:stretch>
            <a:fillRect/>
          </a:stretch>
        </p:blipFill>
        <p:spPr>
          <a:xfrm>
            <a:off x="7377406" y="2496065"/>
            <a:ext cx="2318530" cy="889888"/>
          </a:xfrm>
          <a:prstGeom prst="rect">
            <a:avLst/>
          </a:prstGeom>
        </p:spPr>
      </p:pic>
      <p:pic>
        <p:nvPicPr>
          <p:cNvPr id="19" name="Image 18">
            <a:extLst>
              <a:ext uri="{FF2B5EF4-FFF2-40B4-BE49-F238E27FC236}">
                <a16:creationId xmlns:a16="http://schemas.microsoft.com/office/drawing/2014/main" id="{6CC41712-3312-4DC7-A21D-8B5B4A294670}"/>
              </a:ext>
            </a:extLst>
          </p:cNvPr>
          <p:cNvPicPr>
            <a:picLocks noChangeAspect="1"/>
          </p:cNvPicPr>
          <p:nvPr/>
        </p:nvPicPr>
        <p:blipFill>
          <a:blip r:embed="rId11"/>
          <a:stretch>
            <a:fillRect/>
          </a:stretch>
        </p:blipFill>
        <p:spPr>
          <a:xfrm>
            <a:off x="6239132" y="1326292"/>
            <a:ext cx="2237603" cy="959744"/>
          </a:xfrm>
          <a:prstGeom prst="rect">
            <a:avLst/>
          </a:prstGeom>
        </p:spPr>
      </p:pic>
      <p:sp>
        <p:nvSpPr>
          <p:cNvPr id="5" name="Espace réservé du numéro de diapositive 4">
            <a:extLst>
              <a:ext uri="{FF2B5EF4-FFF2-40B4-BE49-F238E27FC236}">
                <a16:creationId xmlns:a16="http://schemas.microsoft.com/office/drawing/2014/main" id="{9055B392-D0C1-4972-BC50-539D12851123}"/>
              </a:ext>
            </a:extLst>
          </p:cNvPr>
          <p:cNvSpPr>
            <a:spLocks noGrp="1"/>
          </p:cNvSpPr>
          <p:nvPr>
            <p:ph type="sldNum" sz="quarter" idx="12"/>
          </p:nvPr>
        </p:nvSpPr>
        <p:spPr>
          <a:xfrm>
            <a:off x="460587" y="6265054"/>
            <a:ext cx="365760" cy="365760"/>
          </a:xfrm>
        </p:spPr>
        <p:txBody>
          <a:bodyPr/>
          <a:lstStyle/>
          <a:p>
            <a:pPr rtl="0"/>
            <a:fld id="{8A7A6979-0714-4377-B894-6BE4C2D6E202}" type="slidenum">
              <a:rPr lang="fr-FR" noProof="0" smtClean="0"/>
              <a:pPr rtl="0"/>
              <a:t>16</a:t>
            </a:fld>
            <a:endParaRPr lang="fr-FR" noProof="0" dirty="0"/>
          </a:p>
        </p:txBody>
      </p:sp>
    </p:spTree>
    <p:extLst>
      <p:ext uri="{BB962C8B-B14F-4D97-AF65-F5344CB8AC3E}">
        <p14:creationId xmlns:p14="http://schemas.microsoft.com/office/powerpoint/2010/main" val="584716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nationalité</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16" name="Espace réservé du contenu 2" descr="Espace réservé du graphique de la chronologie SmartArt">
            <a:extLst>
              <a:ext uri="{FF2B5EF4-FFF2-40B4-BE49-F238E27FC236}">
                <a16:creationId xmlns:a16="http://schemas.microsoft.com/office/drawing/2014/main" id="{1CB09F4D-2DB4-45EA-B3DD-790EFB444DA4}"/>
              </a:ext>
            </a:extLst>
          </p:cNvPr>
          <p:cNvGraphicFramePr/>
          <p:nvPr>
            <p:extLst>
              <p:ext uri="{D42A27DB-BD31-4B8C-83A1-F6EECF244321}">
                <p14:modId xmlns:p14="http://schemas.microsoft.com/office/powerpoint/2010/main" val="1119826990"/>
              </p:ext>
            </p:extLst>
          </p:nvPr>
        </p:nvGraphicFramePr>
        <p:xfrm>
          <a:off x="4650909" y="1959268"/>
          <a:ext cx="3363974" cy="1330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7" name="Espace réservé du contenu 2" descr="Espace réservé du graphique de la chronologie SmartArt">
            <a:extLst>
              <a:ext uri="{FF2B5EF4-FFF2-40B4-BE49-F238E27FC236}">
                <a16:creationId xmlns:a16="http://schemas.microsoft.com/office/drawing/2014/main" id="{F15AC1FB-841A-404B-B1F6-D38FD043F07B}"/>
              </a:ext>
            </a:extLst>
          </p:cNvPr>
          <p:cNvGraphicFramePr/>
          <p:nvPr>
            <p:extLst>
              <p:ext uri="{D42A27DB-BD31-4B8C-83A1-F6EECF244321}">
                <p14:modId xmlns:p14="http://schemas.microsoft.com/office/powerpoint/2010/main" val="55116799"/>
              </p:ext>
            </p:extLst>
          </p:nvPr>
        </p:nvGraphicFramePr>
        <p:xfrm>
          <a:off x="4650907" y="3442031"/>
          <a:ext cx="3363974" cy="124309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3074" name="Picture 2">
            <a:extLst>
              <a:ext uri="{FF2B5EF4-FFF2-40B4-BE49-F238E27FC236}">
                <a16:creationId xmlns:a16="http://schemas.microsoft.com/office/drawing/2014/main" id="{1708D63C-C4C6-4648-991B-AC96082E2E5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130001" y="0"/>
            <a:ext cx="3711356" cy="299325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8" name="Espace réservé du contenu 2" descr="Espace réservé du graphique de la chronologie SmartArt">
            <a:extLst>
              <a:ext uri="{FF2B5EF4-FFF2-40B4-BE49-F238E27FC236}">
                <a16:creationId xmlns:a16="http://schemas.microsoft.com/office/drawing/2014/main" id="{6E814953-1639-4601-B831-D55DA37877A2}"/>
              </a:ext>
            </a:extLst>
          </p:cNvPr>
          <p:cNvGraphicFramePr/>
          <p:nvPr>
            <p:extLst>
              <p:ext uri="{D42A27DB-BD31-4B8C-83A1-F6EECF244321}">
                <p14:modId xmlns:p14="http://schemas.microsoft.com/office/powerpoint/2010/main" val="995040935"/>
              </p:ext>
            </p:extLst>
          </p:nvPr>
        </p:nvGraphicFramePr>
        <p:xfrm>
          <a:off x="8106145" y="2993254"/>
          <a:ext cx="3735212" cy="3477726"/>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
        <p:nvSpPr>
          <p:cNvPr id="5" name="Espace réservé du numéro de diapositive 4">
            <a:extLst>
              <a:ext uri="{FF2B5EF4-FFF2-40B4-BE49-F238E27FC236}">
                <a16:creationId xmlns:a16="http://schemas.microsoft.com/office/drawing/2014/main" id="{79B79E9B-DE38-4766-9827-9877059F9FF8}"/>
              </a:ext>
            </a:extLst>
          </p:cNvPr>
          <p:cNvSpPr>
            <a:spLocks noGrp="1"/>
          </p:cNvSpPr>
          <p:nvPr>
            <p:ph type="sldNum" sz="quarter" idx="12"/>
          </p:nvPr>
        </p:nvSpPr>
        <p:spPr/>
        <p:txBody>
          <a:bodyPr/>
          <a:lstStyle/>
          <a:p>
            <a:pPr rtl="0"/>
            <a:fld id="{8A7A6979-0714-4377-B894-6BE4C2D6E202}" type="slidenum">
              <a:rPr lang="fr-FR" noProof="0" smtClean="0"/>
              <a:pPr rtl="0"/>
              <a:t>17</a:t>
            </a:fld>
            <a:endParaRPr lang="fr-FR" noProof="0" dirty="0"/>
          </a:p>
        </p:txBody>
      </p:sp>
    </p:spTree>
    <p:extLst>
      <p:ext uri="{BB962C8B-B14F-4D97-AF65-F5344CB8AC3E}">
        <p14:creationId xmlns:p14="http://schemas.microsoft.com/office/powerpoint/2010/main" val="1786954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nationalité</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16" name="Espace réservé du contenu 2" descr="Espace réservé du graphique de la chronologie SmartArt">
            <a:extLst>
              <a:ext uri="{FF2B5EF4-FFF2-40B4-BE49-F238E27FC236}">
                <a16:creationId xmlns:a16="http://schemas.microsoft.com/office/drawing/2014/main" id="{1CB09F4D-2DB4-45EA-B3DD-790EFB444DA4}"/>
              </a:ext>
            </a:extLst>
          </p:cNvPr>
          <p:cNvGraphicFramePr/>
          <p:nvPr>
            <p:extLst>
              <p:ext uri="{D42A27DB-BD31-4B8C-83A1-F6EECF244321}">
                <p14:modId xmlns:p14="http://schemas.microsoft.com/office/powerpoint/2010/main" val="3189995799"/>
              </p:ext>
            </p:extLst>
          </p:nvPr>
        </p:nvGraphicFramePr>
        <p:xfrm>
          <a:off x="4650909" y="1959268"/>
          <a:ext cx="3363974" cy="1330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7" name="Espace réservé du contenu 2" descr="Espace réservé du graphique de la chronologie SmartArt">
            <a:extLst>
              <a:ext uri="{FF2B5EF4-FFF2-40B4-BE49-F238E27FC236}">
                <a16:creationId xmlns:a16="http://schemas.microsoft.com/office/drawing/2014/main" id="{F15AC1FB-841A-404B-B1F6-D38FD043F07B}"/>
              </a:ext>
            </a:extLst>
          </p:cNvPr>
          <p:cNvGraphicFramePr/>
          <p:nvPr>
            <p:extLst>
              <p:ext uri="{D42A27DB-BD31-4B8C-83A1-F6EECF244321}">
                <p14:modId xmlns:p14="http://schemas.microsoft.com/office/powerpoint/2010/main" val="957984549"/>
              </p:ext>
            </p:extLst>
          </p:nvPr>
        </p:nvGraphicFramePr>
        <p:xfrm>
          <a:off x="6664914" y="2171335"/>
          <a:ext cx="3645931" cy="313398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Espace réservé du numéro de diapositive 4">
            <a:extLst>
              <a:ext uri="{FF2B5EF4-FFF2-40B4-BE49-F238E27FC236}">
                <a16:creationId xmlns:a16="http://schemas.microsoft.com/office/drawing/2014/main" id="{79B79E9B-DE38-4766-9827-9877059F9FF8}"/>
              </a:ext>
            </a:extLst>
          </p:cNvPr>
          <p:cNvSpPr>
            <a:spLocks noGrp="1"/>
          </p:cNvSpPr>
          <p:nvPr>
            <p:ph type="sldNum" sz="quarter" idx="12"/>
          </p:nvPr>
        </p:nvSpPr>
        <p:spPr/>
        <p:txBody>
          <a:bodyPr/>
          <a:lstStyle/>
          <a:p>
            <a:pPr rtl="0"/>
            <a:fld id="{8A7A6979-0714-4377-B894-6BE4C2D6E202}" type="slidenum">
              <a:rPr lang="fr-FR" noProof="0" smtClean="0"/>
              <a:pPr rtl="0"/>
              <a:t>18</a:t>
            </a:fld>
            <a:endParaRPr lang="fr-FR" noProof="0" dirty="0"/>
          </a:p>
        </p:txBody>
      </p:sp>
      <p:pic>
        <p:nvPicPr>
          <p:cNvPr id="6" name="Image 5">
            <a:extLst>
              <a:ext uri="{FF2B5EF4-FFF2-40B4-BE49-F238E27FC236}">
                <a16:creationId xmlns:a16="http://schemas.microsoft.com/office/drawing/2014/main" id="{3520BA0B-1F6C-4932-87E3-E6983FA3D1F4}"/>
              </a:ext>
            </a:extLst>
          </p:cNvPr>
          <p:cNvPicPr>
            <a:picLocks noChangeAspect="1"/>
          </p:cNvPicPr>
          <p:nvPr/>
        </p:nvPicPr>
        <p:blipFill>
          <a:blip r:embed="rId13"/>
          <a:stretch>
            <a:fillRect/>
          </a:stretch>
        </p:blipFill>
        <p:spPr>
          <a:xfrm>
            <a:off x="5781270" y="752475"/>
            <a:ext cx="4467225" cy="5353050"/>
          </a:xfrm>
          <a:prstGeom prst="rect">
            <a:avLst/>
          </a:prstGeom>
        </p:spPr>
      </p:pic>
    </p:spTree>
    <p:extLst>
      <p:ext uri="{BB962C8B-B14F-4D97-AF65-F5344CB8AC3E}">
        <p14:creationId xmlns:p14="http://schemas.microsoft.com/office/powerpoint/2010/main" val="3487782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Corrélations</a:t>
            </a:r>
          </a:p>
        </p:txBody>
      </p:sp>
      <p:sp>
        <p:nvSpPr>
          <p:cNvPr id="3" name="Rectangle 2">
            <a:extLst>
              <a:ext uri="{FF2B5EF4-FFF2-40B4-BE49-F238E27FC236}">
                <a16:creationId xmlns:a16="http://schemas.microsoft.com/office/drawing/2014/main" id="{7F50C2F4-2FC6-4E1D-AEF1-3A41E86DE89B}"/>
              </a:ext>
            </a:extLst>
          </p:cNvPr>
          <p:cNvSpPr/>
          <p:nvPr/>
        </p:nvSpPr>
        <p:spPr>
          <a:xfrm>
            <a:off x="5509840" y="89654"/>
            <a:ext cx="6096000" cy="523220"/>
          </a:xfrm>
          <a:prstGeom prst="rect">
            <a:avLst/>
          </a:prstGeom>
        </p:spPr>
        <p:txBody>
          <a:bodyPr>
            <a:spAutoFit/>
          </a:bodyPr>
          <a:lstStyle/>
          <a:p>
            <a:pPr algn="ctr"/>
            <a:r>
              <a:rPr lang="fr-FR" sz="2800" dirty="0">
                <a:solidFill>
                  <a:schemeClr val="bg1">
                    <a:lumMod val="50000"/>
                  </a:schemeClr>
                </a:solidFill>
              </a:rPr>
              <a:t>Matrice de corrélation </a:t>
            </a:r>
          </a:p>
        </p:txBody>
      </p:sp>
      <p:sp>
        <p:nvSpPr>
          <p:cNvPr id="5" name="Espace réservé du numéro de diapositive 4">
            <a:extLst>
              <a:ext uri="{FF2B5EF4-FFF2-40B4-BE49-F238E27FC236}">
                <a16:creationId xmlns:a16="http://schemas.microsoft.com/office/drawing/2014/main" id="{C5A1D2B8-16B7-4F3D-9DDB-64BEF3CAA67F}"/>
              </a:ext>
            </a:extLst>
          </p:cNvPr>
          <p:cNvSpPr>
            <a:spLocks noGrp="1"/>
          </p:cNvSpPr>
          <p:nvPr>
            <p:ph type="sldNum" sz="quarter" idx="12"/>
          </p:nvPr>
        </p:nvSpPr>
        <p:spPr/>
        <p:txBody>
          <a:bodyPr/>
          <a:lstStyle/>
          <a:p>
            <a:pPr rtl="0"/>
            <a:fld id="{8A7A6979-0714-4377-B894-6BE4C2D6E202}" type="slidenum">
              <a:rPr lang="fr-FR" noProof="0" smtClean="0"/>
              <a:pPr rtl="0"/>
              <a:t>19</a:t>
            </a:fld>
            <a:endParaRPr lang="fr-FR" noProof="0"/>
          </a:p>
        </p:txBody>
      </p:sp>
      <p:pic>
        <p:nvPicPr>
          <p:cNvPr id="1026" name="Picture 2">
            <a:extLst>
              <a:ext uri="{FF2B5EF4-FFF2-40B4-BE49-F238E27FC236}">
                <a16:creationId xmlns:a16="http://schemas.microsoft.com/office/drawing/2014/main" id="{B2EE3DC7-8DA4-46E1-81AF-E6033BFF40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9188" y="612874"/>
            <a:ext cx="5614842" cy="5778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9993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dirty="0">
                <a:solidFill>
                  <a:schemeClr val="bg1"/>
                </a:solidFill>
              </a:rPr>
              <a:t>Spoiler </a:t>
            </a:r>
            <a:r>
              <a:rPr lang="fr-FR" dirty="0" err="1">
                <a:solidFill>
                  <a:schemeClr val="bg1"/>
                </a:solidFill>
              </a:rPr>
              <a:t>Alert</a:t>
            </a:r>
            <a:endParaRPr lang="fr-FR" dirty="0">
              <a:solidFill>
                <a:schemeClr val="bg1"/>
              </a:solidFill>
            </a:endParaRPr>
          </a:p>
        </p:txBody>
      </p:sp>
      <p:graphicFrame>
        <p:nvGraphicFramePr>
          <p:cNvPr id="17" name="Espace réservé du contenu 2" descr="Espace réservé du graphique de la chronologie SmartArt">
            <a:extLst>
              <a:ext uri="{FF2B5EF4-FFF2-40B4-BE49-F238E27FC236}">
                <a16:creationId xmlns:a16="http://schemas.microsoft.com/office/drawing/2014/main" id="{662D6D54-7197-47D2-9945-0EBFD0CAFE16}"/>
              </a:ext>
            </a:extLst>
          </p:cNvPr>
          <p:cNvGraphicFramePr/>
          <p:nvPr>
            <p:extLst>
              <p:ext uri="{D42A27DB-BD31-4B8C-83A1-F6EECF244321}">
                <p14:modId xmlns:p14="http://schemas.microsoft.com/office/powerpoint/2010/main" val="2280872974"/>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Espace réservé du numéro de diapositive 3">
            <a:extLst>
              <a:ext uri="{FF2B5EF4-FFF2-40B4-BE49-F238E27FC236}">
                <a16:creationId xmlns:a16="http://schemas.microsoft.com/office/drawing/2014/main" id="{71330557-F946-4902-A314-3C50FC9E019A}"/>
              </a:ext>
            </a:extLst>
          </p:cNvPr>
          <p:cNvSpPr>
            <a:spLocks noGrp="1"/>
          </p:cNvSpPr>
          <p:nvPr>
            <p:ph type="sldNum" sz="quarter" idx="12"/>
          </p:nvPr>
        </p:nvSpPr>
        <p:spPr/>
        <p:txBody>
          <a:bodyPr/>
          <a:lstStyle/>
          <a:p>
            <a:pPr rtl="0"/>
            <a:fld id="{8A7A6979-0714-4377-B894-6BE4C2D6E202}" type="slidenum">
              <a:rPr lang="fr-FR" noProof="0" smtClean="0"/>
              <a:pPr rtl="0"/>
              <a:t>2</a:t>
            </a:fld>
            <a:endParaRPr lang="fr-FR" noProof="0"/>
          </a:p>
        </p:txBody>
      </p:sp>
    </p:spTree>
    <p:extLst>
      <p:ext uri="{BB962C8B-B14F-4D97-AF65-F5344CB8AC3E}">
        <p14:creationId xmlns:p14="http://schemas.microsoft.com/office/powerpoint/2010/main" val="34443857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Linéaire ou …</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9" name="Espace réservé du contenu 2" descr="Espace réservé du graphique de la chronologie SmartArt">
            <a:extLst>
              <a:ext uri="{FF2B5EF4-FFF2-40B4-BE49-F238E27FC236}">
                <a16:creationId xmlns:a16="http://schemas.microsoft.com/office/drawing/2014/main" id="{F772FABF-9325-4F62-8D97-6CCB5D7ACF3F}"/>
              </a:ext>
            </a:extLst>
          </p:cNvPr>
          <p:cNvGraphicFramePr/>
          <p:nvPr>
            <p:extLst>
              <p:ext uri="{D42A27DB-BD31-4B8C-83A1-F6EECF244321}">
                <p14:modId xmlns:p14="http://schemas.microsoft.com/office/powerpoint/2010/main" val="2341153507"/>
              </p:ext>
            </p:extLst>
          </p:nvPr>
        </p:nvGraphicFramePr>
        <p:xfrm>
          <a:off x="4706359" y="41945"/>
          <a:ext cx="2870238" cy="19111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a:extLst>
              <a:ext uri="{FF2B5EF4-FFF2-40B4-BE49-F238E27FC236}">
                <a16:creationId xmlns:a16="http://schemas.microsoft.com/office/drawing/2014/main" id="{912542D1-D438-47C2-B482-639F5635CE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84425" y="1589455"/>
            <a:ext cx="5203972" cy="32289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Espace réservé du contenu 2" descr="Espace réservé du graphique de la chronologie SmartArt">
            <a:extLst>
              <a:ext uri="{FF2B5EF4-FFF2-40B4-BE49-F238E27FC236}">
                <a16:creationId xmlns:a16="http://schemas.microsoft.com/office/drawing/2014/main" id="{EE76EF1A-F4BF-4001-B604-77FF4DECC825}"/>
              </a:ext>
            </a:extLst>
          </p:cNvPr>
          <p:cNvGraphicFramePr/>
          <p:nvPr>
            <p:extLst>
              <p:ext uri="{D42A27DB-BD31-4B8C-83A1-F6EECF244321}">
                <p14:modId xmlns:p14="http://schemas.microsoft.com/office/powerpoint/2010/main" val="484601673"/>
              </p:ext>
            </p:extLst>
          </p:nvPr>
        </p:nvGraphicFramePr>
        <p:xfrm>
          <a:off x="4623854" y="1884643"/>
          <a:ext cx="2336330" cy="432668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14" name="Espace réservé du contenu 2" descr="Espace réservé du graphique de la chronologie SmartArt">
            <a:extLst>
              <a:ext uri="{FF2B5EF4-FFF2-40B4-BE49-F238E27FC236}">
                <a16:creationId xmlns:a16="http://schemas.microsoft.com/office/drawing/2014/main" id="{E9AB2E64-13CA-4CE1-BD90-BC6C9F4F13A7}"/>
              </a:ext>
            </a:extLst>
          </p:cNvPr>
          <p:cNvGraphicFramePr/>
          <p:nvPr>
            <p:extLst>
              <p:ext uri="{D42A27DB-BD31-4B8C-83A1-F6EECF244321}">
                <p14:modId xmlns:p14="http://schemas.microsoft.com/office/powerpoint/2010/main" val="4070949977"/>
              </p:ext>
            </p:extLst>
          </p:nvPr>
        </p:nvGraphicFramePr>
        <p:xfrm>
          <a:off x="6960184" y="4427155"/>
          <a:ext cx="5203972" cy="202211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
        <p:nvSpPr>
          <p:cNvPr id="5" name="Espace réservé du numéro de diapositive 4">
            <a:extLst>
              <a:ext uri="{FF2B5EF4-FFF2-40B4-BE49-F238E27FC236}">
                <a16:creationId xmlns:a16="http://schemas.microsoft.com/office/drawing/2014/main" id="{56D7B8F6-DA33-4F8C-8EFD-3D2C8FFAAC05}"/>
              </a:ext>
            </a:extLst>
          </p:cNvPr>
          <p:cNvSpPr>
            <a:spLocks noGrp="1"/>
          </p:cNvSpPr>
          <p:nvPr>
            <p:ph type="sldNum" sz="quarter" idx="12"/>
          </p:nvPr>
        </p:nvSpPr>
        <p:spPr/>
        <p:txBody>
          <a:bodyPr/>
          <a:lstStyle/>
          <a:p>
            <a:pPr rtl="0"/>
            <a:fld id="{8A7A6979-0714-4377-B894-6BE4C2D6E202}" type="slidenum">
              <a:rPr lang="fr-FR" noProof="0" smtClean="0"/>
              <a:pPr rtl="0"/>
              <a:t>20</a:t>
            </a:fld>
            <a:endParaRPr lang="fr-FR" noProof="0"/>
          </a:p>
        </p:txBody>
      </p:sp>
    </p:spTree>
    <p:extLst>
      <p:ext uri="{BB962C8B-B14F-4D97-AF65-F5344CB8AC3E}">
        <p14:creationId xmlns:p14="http://schemas.microsoft.com/office/powerpoint/2010/main" val="3808060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…Logistique</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9" name="Espace réservé du contenu 2" descr="Espace réservé du graphique de la chronologie SmartArt">
            <a:extLst>
              <a:ext uri="{FF2B5EF4-FFF2-40B4-BE49-F238E27FC236}">
                <a16:creationId xmlns:a16="http://schemas.microsoft.com/office/drawing/2014/main" id="{F772FABF-9325-4F62-8D97-6CCB5D7ACF3F}"/>
              </a:ext>
            </a:extLst>
          </p:cNvPr>
          <p:cNvGraphicFramePr/>
          <p:nvPr>
            <p:extLst>
              <p:ext uri="{D42A27DB-BD31-4B8C-83A1-F6EECF244321}">
                <p14:modId xmlns:p14="http://schemas.microsoft.com/office/powerpoint/2010/main" val="719792582"/>
              </p:ext>
            </p:extLst>
          </p:nvPr>
        </p:nvGraphicFramePr>
        <p:xfrm>
          <a:off x="6988028" y="0"/>
          <a:ext cx="2870238" cy="19111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Espace réservé du contenu 2" descr="Espace réservé du graphique de la chronologie SmartArt">
            <a:extLst>
              <a:ext uri="{FF2B5EF4-FFF2-40B4-BE49-F238E27FC236}">
                <a16:creationId xmlns:a16="http://schemas.microsoft.com/office/drawing/2014/main" id="{EE76EF1A-F4BF-4001-B604-77FF4DECC825}"/>
              </a:ext>
            </a:extLst>
          </p:cNvPr>
          <p:cNvGraphicFramePr/>
          <p:nvPr>
            <p:extLst>
              <p:ext uri="{D42A27DB-BD31-4B8C-83A1-F6EECF244321}">
                <p14:modId xmlns:p14="http://schemas.microsoft.com/office/powerpoint/2010/main" val="3551719356"/>
              </p:ext>
            </p:extLst>
          </p:nvPr>
        </p:nvGraphicFramePr>
        <p:xfrm>
          <a:off x="4637776" y="2105898"/>
          <a:ext cx="2336330" cy="264620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4" name="Espace réservé du contenu 2" descr="Espace réservé du graphique de la chronologie SmartArt">
            <a:extLst>
              <a:ext uri="{FF2B5EF4-FFF2-40B4-BE49-F238E27FC236}">
                <a16:creationId xmlns:a16="http://schemas.microsoft.com/office/drawing/2014/main" id="{E9AB2E64-13CA-4CE1-BD90-BC6C9F4F13A7}"/>
              </a:ext>
            </a:extLst>
          </p:cNvPr>
          <p:cNvGraphicFramePr/>
          <p:nvPr>
            <p:extLst>
              <p:ext uri="{D42A27DB-BD31-4B8C-83A1-F6EECF244321}">
                <p14:modId xmlns:p14="http://schemas.microsoft.com/office/powerpoint/2010/main" val="2978765666"/>
              </p:ext>
            </p:extLst>
          </p:nvPr>
        </p:nvGraphicFramePr>
        <p:xfrm>
          <a:off x="6988027" y="4752103"/>
          <a:ext cx="5203972" cy="202211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2052" name="Picture 4">
            <a:extLst>
              <a:ext uri="{FF2B5EF4-FFF2-40B4-BE49-F238E27FC236}">
                <a16:creationId xmlns:a16="http://schemas.microsoft.com/office/drawing/2014/main" id="{08E84DC7-E3FA-486B-8A0D-172D1F332DC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777950" y="4945416"/>
            <a:ext cx="2638425" cy="1219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Espace réservé du contenu 2" descr="Espace réservé du graphique de la chronologie SmartArt">
            <a:extLst>
              <a:ext uri="{FF2B5EF4-FFF2-40B4-BE49-F238E27FC236}">
                <a16:creationId xmlns:a16="http://schemas.microsoft.com/office/drawing/2014/main" id="{0D212EA4-05FF-4897-AE4B-F15C1E8900BD}"/>
              </a:ext>
            </a:extLst>
          </p:cNvPr>
          <p:cNvGraphicFramePr/>
          <p:nvPr>
            <p:extLst>
              <p:ext uri="{D42A27DB-BD31-4B8C-83A1-F6EECF244321}">
                <p14:modId xmlns:p14="http://schemas.microsoft.com/office/powerpoint/2010/main" val="3262537915"/>
              </p:ext>
            </p:extLst>
          </p:nvPr>
        </p:nvGraphicFramePr>
        <p:xfrm>
          <a:off x="4802746" y="4683662"/>
          <a:ext cx="3620401" cy="1938942"/>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
        <p:nvSpPr>
          <p:cNvPr id="5" name="Espace réservé du numéro de diapositive 4">
            <a:extLst>
              <a:ext uri="{FF2B5EF4-FFF2-40B4-BE49-F238E27FC236}">
                <a16:creationId xmlns:a16="http://schemas.microsoft.com/office/drawing/2014/main" id="{7E001561-2AD9-4442-BD10-3D906E28D476}"/>
              </a:ext>
            </a:extLst>
          </p:cNvPr>
          <p:cNvSpPr>
            <a:spLocks noGrp="1"/>
          </p:cNvSpPr>
          <p:nvPr>
            <p:ph type="sldNum" sz="quarter" idx="12"/>
          </p:nvPr>
        </p:nvSpPr>
        <p:spPr/>
        <p:txBody>
          <a:bodyPr/>
          <a:lstStyle/>
          <a:p>
            <a:pPr rtl="0"/>
            <a:fld id="{8A7A6979-0714-4377-B894-6BE4C2D6E202}" type="slidenum">
              <a:rPr lang="fr-FR" noProof="0" smtClean="0"/>
              <a:pPr rtl="0"/>
              <a:t>21</a:t>
            </a:fld>
            <a:endParaRPr lang="fr-FR" noProof="0"/>
          </a:p>
        </p:txBody>
      </p:sp>
      <p:pic>
        <p:nvPicPr>
          <p:cNvPr id="1026" name="Picture 2">
            <a:extLst>
              <a:ext uri="{FF2B5EF4-FFF2-40B4-BE49-F238E27FC236}">
                <a16:creationId xmlns:a16="http://schemas.microsoft.com/office/drawing/2014/main" id="{DDFA65E9-7F4C-438E-82A6-551E38F8E5F3}"/>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214616" y="1994963"/>
            <a:ext cx="4977381" cy="2715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2628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pPr lvl="0"/>
            <a:r>
              <a:rPr lang="fr-FR" sz="2400" dirty="0">
                <a:solidFill>
                  <a:schemeClr val="bg1"/>
                </a:solidFill>
              </a:rPr>
              <a:t>A la discrétion de l’expert</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8" name="Espace réservé du contenu 2" descr="Espace réservé du graphique de la chronologie SmartArt">
            <a:extLst>
              <a:ext uri="{FF2B5EF4-FFF2-40B4-BE49-F238E27FC236}">
                <a16:creationId xmlns:a16="http://schemas.microsoft.com/office/drawing/2014/main" id="{081F9C0B-6923-4DA1-88DB-2E92BDCD11A6}"/>
              </a:ext>
            </a:extLst>
          </p:cNvPr>
          <p:cNvGraphicFramePr/>
          <p:nvPr>
            <p:extLst>
              <p:ext uri="{D42A27DB-BD31-4B8C-83A1-F6EECF244321}">
                <p14:modId xmlns:p14="http://schemas.microsoft.com/office/powerpoint/2010/main" val="2237529062"/>
              </p:ext>
            </p:extLst>
          </p:nvPr>
        </p:nvGraphicFramePr>
        <p:xfrm>
          <a:off x="4801052" y="0"/>
          <a:ext cx="7390947" cy="66904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Espace réservé du numéro de diapositive 4">
            <a:extLst>
              <a:ext uri="{FF2B5EF4-FFF2-40B4-BE49-F238E27FC236}">
                <a16:creationId xmlns:a16="http://schemas.microsoft.com/office/drawing/2014/main" id="{AF9C8708-494F-4EC9-B076-D803176C83A9}"/>
              </a:ext>
            </a:extLst>
          </p:cNvPr>
          <p:cNvSpPr>
            <a:spLocks noGrp="1"/>
          </p:cNvSpPr>
          <p:nvPr>
            <p:ph type="sldNum" sz="quarter" idx="12"/>
          </p:nvPr>
        </p:nvSpPr>
        <p:spPr/>
        <p:txBody>
          <a:bodyPr/>
          <a:lstStyle/>
          <a:p>
            <a:pPr rtl="0"/>
            <a:fld id="{8A7A6979-0714-4377-B894-6BE4C2D6E202}" type="slidenum">
              <a:rPr lang="fr-FR" noProof="0" smtClean="0"/>
              <a:pPr rtl="0"/>
              <a:t>22</a:t>
            </a:fld>
            <a:endParaRPr lang="fr-FR" noProof="0"/>
          </a:p>
        </p:txBody>
      </p:sp>
    </p:spTree>
    <p:extLst>
      <p:ext uri="{BB962C8B-B14F-4D97-AF65-F5344CB8AC3E}">
        <p14:creationId xmlns:p14="http://schemas.microsoft.com/office/powerpoint/2010/main" val="13639652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pPr lvl="0"/>
            <a:r>
              <a:rPr lang="fr-FR" sz="2400" dirty="0">
                <a:solidFill>
                  <a:schemeClr val="bg1"/>
                </a:solidFill>
              </a:rPr>
              <a:t>En revoir et bonne vacances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pic>
        <p:nvPicPr>
          <p:cNvPr id="5" name="Image 4">
            <a:extLst>
              <a:ext uri="{FF2B5EF4-FFF2-40B4-BE49-F238E27FC236}">
                <a16:creationId xmlns:a16="http://schemas.microsoft.com/office/drawing/2014/main" id="{EC1A3450-9564-4773-9B60-9E7437AFEECA}"/>
              </a:ext>
            </a:extLst>
          </p:cNvPr>
          <p:cNvPicPr>
            <a:picLocks noChangeAspect="1"/>
          </p:cNvPicPr>
          <p:nvPr/>
        </p:nvPicPr>
        <p:blipFill>
          <a:blip r:embed="rId3"/>
          <a:stretch>
            <a:fillRect/>
          </a:stretch>
        </p:blipFill>
        <p:spPr>
          <a:xfrm>
            <a:off x="4650908" y="83786"/>
            <a:ext cx="7541091" cy="6774214"/>
          </a:xfrm>
          <a:prstGeom prst="rect">
            <a:avLst/>
          </a:prstGeom>
        </p:spPr>
      </p:pic>
      <p:sp>
        <p:nvSpPr>
          <p:cNvPr id="6" name="Espace réservé du numéro de diapositive 5">
            <a:extLst>
              <a:ext uri="{FF2B5EF4-FFF2-40B4-BE49-F238E27FC236}">
                <a16:creationId xmlns:a16="http://schemas.microsoft.com/office/drawing/2014/main" id="{D8BE0701-04CA-486F-BF80-A9732F63564A}"/>
              </a:ext>
            </a:extLst>
          </p:cNvPr>
          <p:cNvSpPr>
            <a:spLocks noGrp="1"/>
          </p:cNvSpPr>
          <p:nvPr>
            <p:ph type="sldNum" sz="quarter" idx="12"/>
          </p:nvPr>
        </p:nvSpPr>
        <p:spPr/>
        <p:txBody>
          <a:bodyPr/>
          <a:lstStyle/>
          <a:p>
            <a:pPr rtl="0"/>
            <a:fld id="{8A7A6979-0714-4377-B894-6BE4C2D6E202}" type="slidenum">
              <a:rPr lang="fr-FR" noProof="0" smtClean="0"/>
              <a:pPr rtl="0"/>
              <a:t>23</a:t>
            </a:fld>
            <a:endParaRPr lang="fr-FR" noProof="0"/>
          </a:p>
        </p:txBody>
      </p:sp>
    </p:spTree>
    <p:extLst>
      <p:ext uri="{BB962C8B-B14F-4D97-AF65-F5344CB8AC3E}">
        <p14:creationId xmlns:p14="http://schemas.microsoft.com/office/powerpoint/2010/main" val="1819230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introduction</a:t>
            </a:r>
          </a:p>
        </p:txBody>
      </p:sp>
      <p:sp>
        <p:nvSpPr>
          <p:cNvPr id="3" name="Rectangle 2">
            <a:extLst>
              <a:ext uri="{FF2B5EF4-FFF2-40B4-BE49-F238E27FC236}">
                <a16:creationId xmlns:a16="http://schemas.microsoft.com/office/drawing/2014/main" id="{7F50C2F4-2FC6-4E1D-AEF1-3A41E86DE89B}"/>
              </a:ext>
            </a:extLst>
          </p:cNvPr>
          <p:cNvSpPr/>
          <p:nvPr/>
        </p:nvSpPr>
        <p:spPr>
          <a:xfrm>
            <a:off x="5585254" y="1720840"/>
            <a:ext cx="6096000" cy="3416320"/>
          </a:xfrm>
          <a:prstGeom prst="rect">
            <a:avLst/>
          </a:prstGeom>
        </p:spPr>
        <p:txBody>
          <a:bodyPr>
            <a:spAutoFit/>
          </a:bodyPr>
          <a:lstStyle/>
          <a:p>
            <a:r>
              <a:rPr lang="fr-FR" dirty="0">
                <a:solidFill>
                  <a:schemeClr val="bg1">
                    <a:lumMod val="50000"/>
                  </a:schemeClr>
                </a:solidFill>
              </a:rPr>
              <a:t>Dans le cadre de notre formation de développeur en DATA IA, nous nous intéressons dans ce projet à l’histoire du naufrage du Titanic, et plus précisément, à ses données. Nous disposons d’un jeu de données contenant des informations différentes sur les passagers qui étaient présent sur le navire au moment des faits, tel que leur sexe, leur âge, le prix de leur billet et la classe dans laquelle ils voyageaient. Notre but ici est d’analyser puis d’exploiter ces données afin de déterminer si certains facteurs ont eu une influence sur les chances de survies des passagers, puis de mettre en place un modèle prédictif qui nous permettrait d’envisager la survie ou non d’autre passagers qui auraient pu être présent lors de cette catastrophe.</a:t>
            </a:r>
          </a:p>
        </p:txBody>
      </p:sp>
      <p:sp>
        <p:nvSpPr>
          <p:cNvPr id="5" name="Espace réservé du numéro de diapositive 4">
            <a:extLst>
              <a:ext uri="{FF2B5EF4-FFF2-40B4-BE49-F238E27FC236}">
                <a16:creationId xmlns:a16="http://schemas.microsoft.com/office/drawing/2014/main" id="{C5A1D2B8-16B7-4F3D-9DDB-64BEF3CAA67F}"/>
              </a:ext>
            </a:extLst>
          </p:cNvPr>
          <p:cNvSpPr>
            <a:spLocks noGrp="1"/>
          </p:cNvSpPr>
          <p:nvPr>
            <p:ph type="sldNum" sz="quarter" idx="12"/>
          </p:nvPr>
        </p:nvSpPr>
        <p:spPr/>
        <p:txBody>
          <a:bodyPr/>
          <a:lstStyle/>
          <a:p>
            <a:pPr rtl="0"/>
            <a:fld id="{8A7A6979-0714-4377-B894-6BE4C2D6E202}" type="slidenum">
              <a:rPr lang="fr-FR" noProof="0" smtClean="0"/>
              <a:pPr rtl="0"/>
              <a:t>3</a:t>
            </a:fld>
            <a:endParaRPr lang="fr-FR" noProof="0"/>
          </a:p>
        </p:txBody>
      </p:sp>
    </p:spTree>
    <p:extLst>
      <p:ext uri="{BB962C8B-B14F-4D97-AF65-F5344CB8AC3E}">
        <p14:creationId xmlns:p14="http://schemas.microsoft.com/office/powerpoint/2010/main" val="2138489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introduction</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65287"/>
            <a:ext cx="7541092" cy="5078313"/>
          </a:xfrm>
          <a:prstGeom prst="rect">
            <a:avLst/>
          </a:prstGeom>
        </p:spPr>
        <p:txBody>
          <a:bodyPr wrap="square">
            <a:spAutoFit/>
          </a:bodyPr>
          <a:lstStyle/>
          <a:p>
            <a:pPr algn="ctr"/>
            <a:r>
              <a:rPr lang="fr-FR" dirty="0">
                <a:solidFill>
                  <a:schemeClr val="bg1">
                    <a:lumMod val="50000"/>
                  </a:schemeClr>
                </a:solidFill>
                <a:latin typeface="Whitney"/>
              </a:rPr>
              <a:t>Au soir du mercredi 10 Avril 1912, l’immense silhouette du RMS Titanic </a:t>
            </a:r>
          </a:p>
          <a:p>
            <a:pPr algn="ctr"/>
            <a:r>
              <a:rPr lang="fr-FR" dirty="0">
                <a:solidFill>
                  <a:schemeClr val="bg1">
                    <a:lumMod val="50000"/>
                  </a:schemeClr>
                </a:solidFill>
                <a:latin typeface="Whitney"/>
              </a:rPr>
              <a:t>se dessine dans l’entrée du port de Cherbourg. </a:t>
            </a:r>
          </a:p>
          <a:p>
            <a:pPr algn="ctr"/>
            <a:endParaRPr lang="fr-FR" dirty="0">
              <a:solidFill>
                <a:schemeClr val="bg1">
                  <a:lumMod val="50000"/>
                </a:schemeClr>
              </a:solidFill>
              <a:latin typeface="Whitney"/>
            </a:endParaRPr>
          </a:p>
          <a:p>
            <a:pPr algn="ctr"/>
            <a:endParaRPr lang="fr-FR" dirty="0">
              <a:solidFill>
                <a:schemeClr val="bg1">
                  <a:lumMod val="50000"/>
                </a:schemeClr>
              </a:solidFill>
              <a:latin typeface="Whitney"/>
            </a:endParaRPr>
          </a:p>
          <a:p>
            <a:pPr algn="ctr"/>
            <a:r>
              <a:rPr lang="fr-FR" dirty="0">
                <a:solidFill>
                  <a:schemeClr val="bg1">
                    <a:lumMod val="50000"/>
                  </a:schemeClr>
                </a:solidFill>
                <a:latin typeface="Whitney"/>
              </a:rPr>
              <a:t>Pendant quelques minutes encore, </a:t>
            </a:r>
          </a:p>
          <a:p>
            <a:pPr algn="ctr"/>
            <a:r>
              <a:rPr lang="fr-FR" dirty="0">
                <a:solidFill>
                  <a:schemeClr val="bg1">
                    <a:lumMod val="50000"/>
                  </a:schemeClr>
                </a:solidFill>
                <a:latin typeface="Whitney"/>
              </a:rPr>
              <a:t>les habitants de la ville peuvent admirer à loisir les lumières du plus grand navire qu’il leur ait été donné de voir jusque-là. </a:t>
            </a:r>
          </a:p>
          <a:p>
            <a:pPr algn="ctr"/>
            <a:endParaRPr lang="fr-FR" dirty="0">
              <a:solidFill>
                <a:schemeClr val="bg1">
                  <a:lumMod val="50000"/>
                </a:schemeClr>
              </a:solidFill>
              <a:latin typeface="Whitney"/>
            </a:endParaRPr>
          </a:p>
          <a:p>
            <a:pPr algn="ctr"/>
            <a:endParaRPr lang="fr-FR" dirty="0">
              <a:solidFill>
                <a:schemeClr val="bg1">
                  <a:lumMod val="50000"/>
                </a:schemeClr>
              </a:solidFill>
              <a:latin typeface="Whitney"/>
            </a:endParaRPr>
          </a:p>
          <a:p>
            <a:pPr algn="ctr"/>
            <a:r>
              <a:rPr lang="fr-FR" dirty="0">
                <a:solidFill>
                  <a:schemeClr val="bg1">
                    <a:lumMod val="50000"/>
                  </a:schemeClr>
                </a:solidFill>
                <a:latin typeface="Whitney"/>
              </a:rPr>
              <a:t>Ce bateau, c’est un paquebot de la compagnie britannique White Stars Line. Parti le matin même de Southampton. Il effectue sa traversée inaugurale à destination de New-York. </a:t>
            </a:r>
          </a:p>
          <a:p>
            <a:pPr algn="ctr"/>
            <a:endParaRPr lang="fr-FR" dirty="0">
              <a:solidFill>
                <a:schemeClr val="bg1">
                  <a:lumMod val="50000"/>
                </a:schemeClr>
              </a:solidFill>
              <a:latin typeface="Whitney"/>
            </a:endParaRPr>
          </a:p>
          <a:p>
            <a:pPr algn="ctr"/>
            <a:endParaRPr lang="fr-FR" dirty="0">
              <a:solidFill>
                <a:schemeClr val="bg1">
                  <a:lumMod val="50000"/>
                </a:schemeClr>
              </a:solidFill>
              <a:latin typeface="Whitney"/>
            </a:endParaRPr>
          </a:p>
          <a:p>
            <a:pPr algn="ctr"/>
            <a:r>
              <a:rPr lang="fr-FR" dirty="0">
                <a:solidFill>
                  <a:schemeClr val="bg1">
                    <a:lumMod val="50000"/>
                  </a:schemeClr>
                </a:solidFill>
                <a:latin typeface="Whitney"/>
              </a:rPr>
              <a:t>Après une escale de moins de deux heure, le Titanic,</a:t>
            </a:r>
          </a:p>
          <a:p>
            <a:pPr algn="ctr"/>
            <a:r>
              <a:rPr lang="fr-FR" dirty="0">
                <a:solidFill>
                  <a:schemeClr val="bg1">
                    <a:lumMod val="50000"/>
                  </a:schemeClr>
                </a:solidFill>
                <a:latin typeface="Whitney"/>
              </a:rPr>
              <a:t> appareille quelques minutes plus tard. </a:t>
            </a:r>
          </a:p>
          <a:p>
            <a:pPr algn="ctr"/>
            <a:r>
              <a:rPr lang="fr-FR" dirty="0">
                <a:solidFill>
                  <a:schemeClr val="bg1">
                    <a:lumMod val="50000"/>
                  </a:schemeClr>
                </a:solidFill>
                <a:latin typeface="Whitney"/>
              </a:rPr>
              <a:t>Le destin qui l’attend sera celui du plus célèbre naufrage de l’histoire maritime…</a:t>
            </a:r>
            <a:endParaRPr lang="fr-FR" dirty="0">
              <a:solidFill>
                <a:schemeClr val="bg1">
                  <a:lumMod val="50000"/>
                </a:schemeClr>
              </a:solidFill>
            </a:endParaRPr>
          </a:p>
        </p:txBody>
      </p:sp>
      <p:sp>
        <p:nvSpPr>
          <p:cNvPr id="5" name="Espace réservé du numéro de diapositive 4">
            <a:extLst>
              <a:ext uri="{FF2B5EF4-FFF2-40B4-BE49-F238E27FC236}">
                <a16:creationId xmlns:a16="http://schemas.microsoft.com/office/drawing/2014/main" id="{7DDBD3B2-D48E-4D76-B364-D7F61A706613}"/>
              </a:ext>
            </a:extLst>
          </p:cNvPr>
          <p:cNvSpPr>
            <a:spLocks noGrp="1"/>
          </p:cNvSpPr>
          <p:nvPr>
            <p:ph type="sldNum" sz="quarter" idx="12"/>
          </p:nvPr>
        </p:nvSpPr>
        <p:spPr/>
        <p:txBody>
          <a:bodyPr/>
          <a:lstStyle/>
          <a:p>
            <a:pPr rtl="0"/>
            <a:fld id="{8A7A6979-0714-4377-B894-6BE4C2D6E202}" type="slidenum">
              <a:rPr lang="fr-FR" noProof="0" smtClean="0"/>
              <a:pPr rtl="0"/>
              <a:t>4</a:t>
            </a:fld>
            <a:endParaRPr lang="fr-FR" noProof="0"/>
          </a:p>
        </p:txBody>
      </p:sp>
    </p:spTree>
    <p:extLst>
      <p:ext uri="{BB962C8B-B14F-4D97-AF65-F5344CB8AC3E}">
        <p14:creationId xmlns:p14="http://schemas.microsoft.com/office/powerpoint/2010/main" val="2280162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Les données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646331"/>
          </a:xfrm>
          <a:prstGeom prst="rect">
            <a:avLst/>
          </a:prstGeom>
        </p:spPr>
        <p:txBody>
          <a:bodyPr wrap="square">
            <a:spAutoFit/>
          </a:bodyPr>
          <a:lstStyle/>
          <a:p>
            <a:pPr algn="ctr"/>
            <a:r>
              <a:rPr lang="fr-FR" sz="3600" dirty="0">
                <a:solidFill>
                  <a:schemeClr val="bg1">
                    <a:lumMod val="50000"/>
                  </a:schemeClr>
                </a:solidFill>
                <a:latin typeface="Whitney"/>
              </a:rPr>
              <a:t>Deux </a:t>
            </a:r>
            <a:r>
              <a:rPr lang="fr-FR" sz="3600" dirty="0" err="1">
                <a:solidFill>
                  <a:schemeClr val="bg1">
                    <a:lumMod val="50000"/>
                  </a:schemeClr>
                </a:solidFill>
                <a:latin typeface="Whitney"/>
              </a:rPr>
              <a:t>datasets</a:t>
            </a:r>
            <a:endParaRPr lang="fr-FR" sz="3600" dirty="0">
              <a:solidFill>
                <a:schemeClr val="bg1">
                  <a:lumMod val="50000"/>
                </a:schemeClr>
              </a:solidFill>
            </a:endParaRPr>
          </a:p>
        </p:txBody>
      </p:sp>
      <p:sp>
        <p:nvSpPr>
          <p:cNvPr id="5" name="Espace réservé du numéro de diapositive 4">
            <a:extLst>
              <a:ext uri="{FF2B5EF4-FFF2-40B4-BE49-F238E27FC236}">
                <a16:creationId xmlns:a16="http://schemas.microsoft.com/office/drawing/2014/main" id="{9055B392-D0C1-4972-BC50-539D12851123}"/>
              </a:ext>
            </a:extLst>
          </p:cNvPr>
          <p:cNvSpPr>
            <a:spLocks noGrp="1"/>
          </p:cNvSpPr>
          <p:nvPr>
            <p:ph type="sldNum" sz="quarter" idx="12"/>
          </p:nvPr>
        </p:nvSpPr>
        <p:spPr/>
        <p:txBody>
          <a:bodyPr/>
          <a:lstStyle/>
          <a:p>
            <a:pPr rtl="0"/>
            <a:fld id="{8A7A6979-0714-4377-B894-6BE4C2D6E202}" type="slidenum">
              <a:rPr lang="fr-FR" noProof="0" smtClean="0"/>
              <a:pPr rtl="0"/>
              <a:t>5</a:t>
            </a:fld>
            <a:endParaRPr lang="fr-FR" noProof="0"/>
          </a:p>
        </p:txBody>
      </p:sp>
      <p:graphicFrame>
        <p:nvGraphicFramePr>
          <p:cNvPr id="6" name="Diagramme 5">
            <a:extLst>
              <a:ext uri="{FF2B5EF4-FFF2-40B4-BE49-F238E27FC236}">
                <a16:creationId xmlns:a16="http://schemas.microsoft.com/office/drawing/2014/main" id="{35AAFCEA-0E48-49E6-B9B0-5773311F05D2}"/>
              </a:ext>
            </a:extLst>
          </p:cNvPr>
          <p:cNvGraphicFramePr/>
          <p:nvPr>
            <p:extLst>
              <p:ext uri="{D42A27DB-BD31-4B8C-83A1-F6EECF244321}">
                <p14:modId xmlns:p14="http://schemas.microsoft.com/office/powerpoint/2010/main" val="489664322"/>
              </p:ext>
            </p:extLst>
          </p:nvPr>
        </p:nvGraphicFramePr>
        <p:xfrm>
          <a:off x="5094838" y="1177923"/>
          <a:ext cx="6653229" cy="49552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76880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Données manquantes</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1446550"/>
          </a:xfrm>
          <a:prstGeom prst="rect">
            <a:avLst/>
          </a:prstGeom>
        </p:spPr>
        <p:txBody>
          <a:bodyPr wrap="square">
            <a:spAutoFit/>
          </a:bodyPr>
          <a:lstStyle/>
          <a:p>
            <a:r>
              <a:rPr lang="fr-FR" sz="2800" dirty="0">
                <a:solidFill>
                  <a:schemeClr val="bg1">
                    <a:lumMod val="50000"/>
                  </a:schemeClr>
                </a:solidFill>
                <a:latin typeface="Whitney"/>
              </a:rPr>
              <a:t>Ces deux variables sont les seules à comporter des valeurs manquantes</a:t>
            </a:r>
          </a:p>
          <a:p>
            <a:pPr algn="r"/>
            <a:r>
              <a:rPr lang="fr-FR" sz="3200" dirty="0">
                <a:solidFill>
                  <a:schemeClr val="bg1">
                    <a:lumMod val="50000"/>
                  </a:schemeClr>
                </a:solidFill>
                <a:latin typeface="Whitney"/>
              </a:rPr>
              <a:t>Que faire ?</a:t>
            </a:r>
            <a:endParaRPr lang="fr-FR" sz="3200" dirty="0">
              <a:solidFill>
                <a:schemeClr val="bg1">
                  <a:lumMod val="50000"/>
                </a:schemeClr>
              </a:solidFill>
            </a:endParaRPr>
          </a:p>
        </p:txBody>
      </p:sp>
      <p:sp>
        <p:nvSpPr>
          <p:cNvPr id="5" name="Espace réservé du numéro de diapositive 4">
            <a:extLst>
              <a:ext uri="{FF2B5EF4-FFF2-40B4-BE49-F238E27FC236}">
                <a16:creationId xmlns:a16="http://schemas.microsoft.com/office/drawing/2014/main" id="{9055B392-D0C1-4972-BC50-539D12851123}"/>
              </a:ext>
            </a:extLst>
          </p:cNvPr>
          <p:cNvSpPr>
            <a:spLocks noGrp="1"/>
          </p:cNvSpPr>
          <p:nvPr>
            <p:ph type="sldNum" sz="quarter" idx="12"/>
          </p:nvPr>
        </p:nvSpPr>
        <p:spPr/>
        <p:txBody>
          <a:bodyPr/>
          <a:lstStyle/>
          <a:p>
            <a:pPr rtl="0"/>
            <a:fld id="{8A7A6979-0714-4377-B894-6BE4C2D6E202}" type="slidenum">
              <a:rPr lang="fr-FR" noProof="0" smtClean="0"/>
              <a:pPr rtl="0"/>
              <a:t>6</a:t>
            </a:fld>
            <a:endParaRPr lang="fr-FR" noProof="0"/>
          </a:p>
        </p:txBody>
      </p:sp>
      <p:graphicFrame>
        <p:nvGraphicFramePr>
          <p:cNvPr id="8" name="Diagramme 7">
            <a:extLst>
              <a:ext uri="{FF2B5EF4-FFF2-40B4-BE49-F238E27FC236}">
                <a16:creationId xmlns:a16="http://schemas.microsoft.com/office/drawing/2014/main" id="{F8E0AC56-E9E9-4001-978E-0BB1D6367EAA}"/>
              </a:ext>
            </a:extLst>
          </p:cNvPr>
          <p:cNvGraphicFramePr/>
          <p:nvPr>
            <p:extLst>
              <p:ext uri="{D42A27DB-BD31-4B8C-83A1-F6EECF244321}">
                <p14:modId xmlns:p14="http://schemas.microsoft.com/office/powerpoint/2010/main" val="382897363"/>
              </p:ext>
            </p:extLst>
          </p:nvPr>
        </p:nvGraphicFramePr>
        <p:xfrm>
          <a:off x="5417044" y="1771950"/>
          <a:ext cx="6451302" cy="24049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Diagramme 8">
            <a:extLst>
              <a:ext uri="{FF2B5EF4-FFF2-40B4-BE49-F238E27FC236}">
                <a16:creationId xmlns:a16="http://schemas.microsoft.com/office/drawing/2014/main" id="{F84CF56C-456D-41A8-A3D7-7269ABDCA17C}"/>
              </a:ext>
            </a:extLst>
          </p:cNvPr>
          <p:cNvGraphicFramePr/>
          <p:nvPr>
            <p:extLst>
              <p:ext uri="{D42A27DB-BD31-4B8C-83A1-F6EECF244321}">
                <p14:modId xmlns:p14="http://schemas.microsoft.com/office/powerpoint/2010/main" val="3264451288"/>
              </p:ext>
            </p:extLst>
          </p:nvPr>
        </p:nvGraphicFramePr>
        <p:xfrm>
          <a:off x="5415349" y="3429000"/>
          <a:ext cx="6451302" cy="267014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82190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Travaux sur la variable Age</a:t>
            </a:r>
          </a:p>
        </p:txBody>
      </p:sp>
      <p:sp>
        <p:nvSpPr>
          <p:cNvPr id="3" name="Rectangle 2">
            <a:extLst>
              <a:ext uri="{FF2B5EF4-FFF2-40B4-BE49-F238E27FC236}">
                <a16:creationId xmlns:a16="http://schemas.microsoft.com/office/drawing/2014/main" id="{7F50C2F4-2FC6-4E1D-AEF1-3A41E86DE89B}"/>
              </a:ext>
            </a:extLst>
          </p:cNvPr>
          <p:cNvSpPr/>
          <p:nvPr/>
        </p:nvSpPr>
        <p:spPr>
          <a:xfrm>
            <a:off x="4652602" y="83785"/>
            <a:ext cx="7541091" cy="646331"/>
          </a:xfrm>
          <a:prstGeom prst="rect">
            <a:avLst/>
          </a:prstGeom>
        </p:spPr>
        <p:txBody>
          <a:bodyPr wrap="square">
            <a:spAutoFit/>
          </a:bodyPr>
          <a:lstStyle/>
          <a:p>
            <a:pPr algn="ctr"/>
            <a:r>
              <a:rPr lang="fr-FR" sz="3600" dirty="0">
                <a:solidFill>
                  <a:schemeClr val="bg1">
                    <a:lumMod val="50000"/>
                  </a:schemeClr>
                </a:solidFill>
                <a:latin typeface="Whitney"/>
              </a:rPr>
              <a:t>Tentative de régression</a:t>
            </a:r>
            <a:endParaRPr lang="fr-FR" sz="3600" dirty="0">
              <a:solidFill>
                <a:schemeClr val="bg1">
                  <a:lumMod val="50000"/>
                </a:schemeClr>
              </a:solidFill>
            </a:endParaRPr>
          </a:p>
        </p:txBody>
      </p:sp>
      <p:sp>
        <p:nvSpPr>
          <p:cNvPr id="5" name="Espace réservé du numéro de diapositive 4">
            <a:extLst>
              <a:ext uri="{FF2B5EF4-FFF2-40B4-BE49-F238E27FC236}">
                <a16:creationId xmlns:a16="http://schemas.microsoft.com/office/drawing/2014/main" id="{9055B392-D0C1-4972-BC50-539D12851123}"/>
              </a:ext>
            </a:extLst>
          </p:cNvPr>
          <p:cNvSpPr>
            <a:spLocks noGrp="1"/>
          </p:cNvSpPr>
          <p:nvPr>
            <p:ph type="sldNum" sz="quarter" idx="12"/>
          </p:nvPr>
        </p:nvSpPr>
        <p:spPr/>
        <p:txBody>
          <a:bodyPr/>
          <a:lstStyle/>
          <a:p>
            <a:pPr rtl="0"/>
            <a:fld id="{8A7A6979-0714-4377-B894-6BE4C2D6E202}" type="slidenum">
              <a:rPr lang="fr-FR" noProof="0" smtClean="0"/>
              <a:pPr rtl="0"/>
              <a:t>7</a:t>
            </a:fld>
            <a:endParaRPr lang="fr-FR" noProof="0"/>
          </a:p>
        </p:txBody>
      </p:sp>
      <p:graphicFrame>
        <p:nvGraphicFramePr>
          <p:cNvPr id="11" name="Diagramme 10">
            <a:extLst>
              <a:ext uri="{FF2B5EF4-FFF2-40B4-BE49-F238E27FC236}">
                <a16:creationId xmlns:a16="http://schemas.microsoft.com/office/drawing/2014/main" id="{47A6A374-84A0-4EFF-8E93-8919FF79485B}"/>
              </a:ext>
            </a:extLst>
          </p:cNvPr>
          <p:cNvGraphicFramePr/>
          <p:nvPr>
            <p:extLst>
              <p:ext uri="{D42A27DB-BD31-4B8C-83A1-F6EECF244321}">
                <p14:modId xmlns:p14="http://schemas.microsoft.com/office/powerpoint/2010/main" val="1945939388"/>
              </p:ext>
            </p:extLst>
          </p:nvPr>
        </p:nvGraphicFramePr>
        <p:xfrm>
          <a:off x="5882275" y="999242"/>
          <a:ext cx="5081744" cy="36293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ZoneTexte 11">
            <a:extLst>
              <a:ext uri="{FF2B5EF4-FFF2-40B4-BE49-F238E27FC236}">
                <a16:creationId xmlns:a16="http://schemas.microsoft.com/office/drawing/2014/main" id="{BFC4436B-9DFD-49E6-9E44-00FD247EB129}"/>
              </a:ext>
            </a:extLst>
          </p:cNvPr>
          <p:cNvSpPr txBox="1"/>
          <p:nvPr/>
        </p:nvSpPr>
        <p:spPr>
          <a:xfrm>
            <a:off x="4967875" y="4713021"/>
            <a:ext cx="6947605" cy="1200329"/>
          </a:xfrm>
          <a:prstGeom prst="rect">
            <a:avLst/>
          </a:prstGeom>
          <a:noFill/>
        </p:spPr>
        <p:txBody>
          <a:bodyPr wrap="square" rtlCol="0">
            <a:spAutoFit/>
          </a:bodyPr>
          <a:lstStyle/>
          <a:p>
            <a:r>
              <a:rPr lang="fr-FR" dirty="0"/>
              <a:t>- Nous avons remplacé les valeurs manquantes -par leur médiane en fonction de leur classe et du genre.</a:t>
            </a:r>
          </a:p>
          <a:p>
            <a:r>
              <a:rPr lang="fr-FR" dirty="0"/>
              <a:t> </a:t>
            </a:r>
          </a:p>
          <a:p>
            <a:r>
              <a:rPr lang="fr-FR" dirty="0"/>
              <a:t>- Nous n’abandonnons pas cette idée que nous comptons perfectionner</a:t>
            </a:r>
          </a:p>
        </p:txBody>
      </p:sp>
    </p:spTree>
    <p:extLst>
      <p:ext uri="{BB962C8B-B14F-4D97-AF65-F5344CB8AC3E}">
        <p14:creationId xmlns:p14="http://schemas.microsoft.com/office/powerpoint/2010/main" val="1965330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a:solidFill>
                  <a:schemeClr val="bg1"/>
                </a:solidFill>
              </a:rPr>
              <a:t>Travaux sur la variable Age</a:t>
            </a: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1200329"/>
          </a:xfrm>
          <a:prstGeom prst="rect">
            <a:avLst/>
          </a:prstGeom>
        </p:spPr>
        <p:txBody>
          <a:bodyPr wrap="square">
            <a:spAutoFit/>
          </a:bodyPr>
          <a:lstStyle/>
          <a:p>
            <a:pPr algn="ctr"/>
            <a:r>
              <a:rPr lang="fr-FR" sz="3600" dirty="0">
                <a:solidFill>
                  <a:schemeClr val="bg1">
                    <a:lumMod val="50000"/>
                  </a:schemeClr>
                </a:solidFill>
                <a:latin typeface="Whitney"/>
              </a:rPr>
              <a:t>La classe aurait-il eu une influence sur sa survie ou non ?</a:t>
            </a:r>
            <a:endParaRPr lang="fr-FR" sz="3600" dirty="0">
              <a:solidFill>
                <a:schemeClr val="bg1">
                  <a:lumMod val="50000"/>
                </a:schemeClr>
              </a:solidFill>
            </a:endParaRPr>
          </a:p>
        </p:txBody>
      </p:sp>
      <p:sp>
        <p:nvSpPr>
          <p:cNvPr id="5" name="Espace réservé du numéro de diapositive 4">
            <a:extLst>
              <a:ext uri="{FF2B5EF4-FFF2-40B4-BE49-F238E27FC236}">
                <a16:creationId xmlns:a16="http://schemas.microsoft.com/office/drawing/2014/main" id="{9055B392-D0C1-4972-BC50-539D12851123}"/>
              </a:ext>
            </a:extLst>
          </p:cNvPr>
          <p:cNvSpPr>
            <a:spLocks noGrp="1"/>
          </p:cNvSpPr>
          <p:nvPr>
            <p:ph type="sldNum" sz="quarter" idx="12"/>
          </p:nvPr>
        </p:nvSpPr>
        <p:spPr/>
        <p:txBody>
          <a:bodyPr/>
          <a:lstStyle/>
          <a:p>
            <a:pPr rtl="0"/>
            <a:fld id="{8A7A6979-0714-4377-B894-6BE4C2D6E202}" type="slidenum">
              <a:rPr lang="fr-FR" noProof="0" smtClean="0"/>
              <a:pPr rtl="0"/>
              <a:t>8</a:t>
            </a:fld>
            <a:endParaRPr lang="fr-FR" noProof="0"/>
          </a:p>
        </p:txBody>
      </p:sp>
      <p:pic>
        <p:nvPicPr>
          <p:cNvPr id="8" name="Image 7">
            <a:extLst>
              <a:ext uri="{FF2B5EF4-FFF2-40B4-BE49-F238E27FC236}">
                <a16:creationId xmlns:a16="http://schemas.microsoft.com/office/drawing/2014/main" id="{276912B6-7983-4983-BC14-1A2B8138A75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946127" y="1367899"/>
            <a:ext cx="6950651" cy="3110949"/>
          </a:xfrm>
          <a:prstGeom prst="rect">
            <a:avLst/>
          </a:prstGeom>
          <a:noFill/>
          <a:ln>
            <a:noFill/>
          </a:ln>
        </p:spPr>
      </p:pic>
      <p:sp>
        <p:nvSpPr>
          <p:cNvPr id="4" name="Flèche : angle droit 3">
            <a:extLst>
              <a:ext uri="{FF2B5EF4-FFF2-40B4-BE49-F238E27FC236}">
                <a16:creationId xmlns:a16="http://schemas.microsoft.com/office/drawing/2014/main" id="{C701202B-215A-448B-8DA9-5EFCC7CCE1AC}"/>
              </a:ext>
            </a:extLst>
          </p:cNvPr>
          <p:cNvSpPr/>
          <p:nvPr/>
        </p:nvSpPr>
        <p:spPr>
          <a:xfrm rot="5400000">
            <a:off x="5681219" y="4461707"/>
            <a:ext cx="829559" cy="1031412"/>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ZoneTexte 6">
            <a:extLst>
              <a:ext uri="{FF2B5EF4-FFF2-40B4-BE49-F238E27FC236}">
                <a16:creationId xmlns:a16="http://schemas.microsoft.com/office/drawing/2014/main" id="{222D0BF1-D4F4-41E1-9735-D143C1C5F0E3}"/>
              </a:ext>
            </a:extLst>
          </p:cNvPr>
          <p:cNvSpPr txBox="1"/>
          <p:nvPr/>
        </p:nvSpPr>
        <p:spPr>
          <a:xfrm>
            <a:off x="6835486" y="4807418"/>
            <a:ext cx="4289196" cy="584775"/>
          </a:xfrm>
          <a:prstGeom prst="rect">
            <a:avLst/>
          </a:prstGeom>
          <a:noFill/>
        </p:spPr>
        <p:txBody>
          <a:bodyPr wrap="square" rtlCol="0">
            <a:spAutoFit/>
          </a:bodyPr>
          <a:lstStyle/>
          <a:p>
            <a:r>
              <a:rPr lang="fr-FR" sz="3200" dirty="0"/>
              <a:t>Nous pensons que oui !</a:t>
            </a:r>
          </a:p>
        </p:txBody>
      </p:sp>
    </p:spTree>
    <p:extLst>
      <p:ext uri="{BB962C8B-B14F-4D97-AF65-F5344CB8AC3E}">
        <p14:creationId xmlns:p14="http://schemas.microsoft.com/office/powerpoint/2010/main" val="4281333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fr-FR" dirty="0"/>
          </a:p>
        </p:txBody>
      </p:sp>
      <p:sp>
        <p:nvSpPr>
          <p:cNvPr id="24" name="Rectangle 23">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fr-FR" dirty="0"/>
          </a:p>
        </p:txBody>
      </p:sp>
      <p:sp>
        <p:nvSpPr>
          <p:cNvPr id="2" name="Titre 1">
            <a:extLst>
              <a:ext uri="{FF2B5EF4-FFF2-40B4-BE49-F238E27FC236}">
                <a16:creationId xmlns:a16="http://schemas.microsoft.com/office/drawing/2014/main" id="{4CA40620-8485-4E4F-A230-AB4651ED1418}"/>
              </a:ext>
            </a:extLst>
          </p:cNvPr>
          <p:cNvSpPr>
            <a:spLocks noGrp="1"/>
          </p:cNvSpPr>
          <p:nvPr>
            <p:ph type="title"/>
          </p:nvPr>
        </p:nvSpPr>
        <p:spPr>
          <a:xfrm>
            <a:off x="643467" y="2681103"/>
            <a:ext cx="3363974" cy="1495794"/>
          </a:xfrm>
          <a:noFill/>
          <a:ln>
            <a:solidFill>
              <a:schemeClr val="bg1"/>
            </a:solidFill>
          </a:ln>
        </p:spPr>
        <p:txBody>
          <a:bodyPr wrap="square" rtlCol="0">
            <a:normAutofit/>
          </a:bodyPr>
          <a:lstStyle/>
          <a:p>
            <a:r>
              <a:rPr lang="fr-FR" sz="2400" dirty="0" err="1">
                <a:solidFill>
                  <a:schemeClr val="bg1"/>
                </a:solidFill>
              </a:rPr>
              <a:t>Tita</a:t>
            </a:r>
            <a:r>
              <a:rPr lang="fr-FR" sz="2400" dirty="0">
                <a:solidFill>
                  <a:schemeClr val="bg1"/>
                </a:solidFill>
              </a:rPr>
              <a:t> power </a:t>
            </a:r>
            <a:r>
              <a:rPr lang="fr-FR" sz="2400" dirty="0" err="1">
                <a:solidFill>
                  <a:schemeClr val="bg1"/>
                </a:solidFill>
              </a:rPr>
              <a:t>viz</a:t>
            </a:r>
            <a:endParaRPr lang="fr-FR" sz="2400" dirty="0">
              <a:solidFill>
                <a:schemeClr val="bg1"/>
              </a:solidFill>
            </a:endParaRPr>
          </a:p>
        </p:txBody>
      </p:sp>
      <p:sp>
        <p:nvSpPr>
          <p:cNvPr id="3" name="Rectangle 2">
            <a:extLst>
              <a:ext uri="{FF2B5EF4-FFF2-40B4-BE49-F238E27FC236}">
                <a16:creationId xmlns:a16="http://schemas.microsoft.com/office/drawing/2014/main" id="{7F50C2F4-2FC6-4E1D-AEF1-3A41E86DE89B}"/>
              </a:ext>
            </a:extLst>
          </p:cNvPr>
          <p:cNvSpPr/>
          <p:nvPr/>
        </p:nvSpPr>
        <p:spPr>
          <a:xfrm>
            <a:off x="4650908" y="83785"/>
            <a:ext cx="7541091" cy="369332"/>
          </a:xfrm>
          <a:prstGeom prst="rect">
            <a:avLst/>
          </a:prstGeom>
        </p:spPr>
        <p:txBody>
          <a:bodyPr wrap="square">
            <a:spAutoFit/>
          </a:bodyPr>
          <a:lstStyle/>
          <a:p>
            <a:r>
              <a:rPr lang="fr-FR" dirty="0">
                <a:solidFill>
                  <a:schemeClr val="bg1">
                    <a:lumMod val="50000"/>
                  </a:schemeClr>
                </a:solidFill>
                <a:latin typeface="Whitney"/>
              </a:rPr>
              <a:t> </a:t>
            </a:r>
            <a:endParaRPr lang="fr-FR" dirty="0">
              <a:solidFill>
                <a:schemeClr val="bg1">
                  <a:lumMod val="50000"/>
                </a:schemeClr>
              </a:solidFill>
            </a:endParaRPr>
          </a:p>
        </p:txBody>
      </p:sp>
      <p:graphicFrame>
        <p:nvGraphicFramePr>
          <p:cNvPr id="7" name="Espace réservé du contenu 2" descr="Espace réservé du graphique de la chronologie SmartArt">
            <a:extLst>
              <a:ext uri="{FF2B5EF4-FFF2-40B4-BE49-F238E27FC236}">
                <a16:creationId xmlns:a16="http://schemas.microsoft.com/office/drawing/2014/main" id="{CE1EC439-1F4A-4E6C-9414-ED3158C7E300}"/>
              </a:ext>
            </a:extLst>
          </p:cNvPr>
          <p:cNvGraphicFramePr/>
          <p:nvPr>
            <p:extLst>
              <p:ext uri="{D42A27DB-BD31-4B8C-83A1-F6EECF244321}">
                <p14:modId xmlns:p14="http://schemas.microsoft.com/office/powerpoint/2010/main" val="1819140962"/>
              </p:ext>
            </p:extLst>
          </p:nvPr>
        </p:nvGraphicFramePr>
        <p:xfrm>
          <a:off x="4702678" y="-188747"/>
          <a:ext cx="7433999" cy="14683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Image 4">
            <a:extLst>
              <a:ext uri="{FF2B5EF4-FFF2-40B4-BE49-F238E27FC236}">
                <a16:creationId xmlns:a16="http://schemas.microsoft.com/office/drawing/2014/main" id="{3896CEDE-9C7E-4A43-A37D-9F7310FD4095}"/>
              </a:ext>
            </a:extLst>
          </p:cNvPr>
          <p:cNvPicPr>
            <a:picLocks noChangeAspect="1"/>
          </p:cNvPicPr>
          <p:nvPr/>
        </p:nvPicPr>
        <p:blipFill>
          <a:blip r:embed="rId8"/>
          <a:stretch>
            <a:fillRect/>
          </a:stretch>
        </p:blipFill>
        <p:spPr>
          <a:xfrm>
            <a:off x="4650908" y="897924"/>
            <a:ext cx="7541092" cy="5882237"/>
          </a:xfrm>
          <a:prstGeom prst="rect">
            <a:avLst/>
          </a:prstGeom>
        </p:spPr>
      </p:pic>
      <p:sp>
        <p:nvSpPr>
          <p:cNvPr id="6" name="Espace réservé du numéro de diapositive 5">
            <a:extLst>
              <a:ext uri="{FF2B5EF4-FFF2-40B4-BE49-F238E27FC236}">
                <a16:creationId xmlns:a16="http://schemas.microsoft.com/office/drawing/2014/main" id="{BB018DC2-C6F3-4445-9E33-0A1C5805800A}"/>
              </a:ext>
            </a:extLst>
          </p:cNvPr>
          <p:cNvSpPr>
            <a:spLocks noGrp="1"/>
          </p:cNvSpPr>
          <p:nvPr>
            <p:ph type="sldNum" sz="quarter" idx="12"/>
          </p:nvPr>
        </p:nvSpPr>
        <p:spPr>
          <a:xfrm>
            <a:off x="460587" y="6283908"/>
            <a:ext cx="365760" cy="365760"/>
          </a:xfrm>
        </p:spPr>
        <p:txBody>
          <a:bodyPr/>
          <a:lstStyle/>
          <a:p>
            <a:pPr rtl="0"/>
            <a:fld id="{8A7A6979-0714-4377-B894-6BE4C2D6E202}" type="slidenum">
              <a:rPr lang="fr-FR" noProof="0" smtClean="0"/>
              <a:pPr rtl="0"/>
              <a:t>9</a:t>
            </a:fld>
            <a:endParaRPr lang="fr-FR" noProof="0"/>
          </a:p>
        </p:txBody>
      </p:sp>
    </p:spTree>
    <p:extLst>
      <p:ext uri="{BB962C8B-B14F-4D97-AF65-F5344CB8AC3E}">
        <p14:creationId xmlns:p14="http://schemas.microsoft.com/office/powerpoint/2010/main" val="4247638082"/>
      </p:ext>
    </p:extLst>
  </p:cSld>
  <p:clrMapOvr>
    <a:masterClrMapping/>
  </p:clrMapOvr>
</p:sld>
</file>

<file path=ppt/theme/theme1.xml><?xml version="1.0" encoding="utf-8"?>
<a:theme xmlns:a="http://schemas.openxmlformats.org/drawingml/2006/main" name="Expédition">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Office_36804958_TF56596226.potx" id="{46CCB29B-8D6A-44C8-9F68-7AA28D9408B7}" vid="{B26744EE-D1F7-4664-A095-F5712A774E6C}"/>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8775A23-75CA-4614-9647-C9B2CE742CA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F009F5EF-575C-40E7-A9C5-EC1F2A5548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A451F4C-A3A1-4FF3-AEA5-AE3EFF175B0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tf56596226</Template>
  <TotalTime>0</TotalTime>
  <Words>1090</Words>
  <Application>Microsoft Office PowerPoint</Application>
  <PresentationFormat>Grand écran</PresentationFormat>
  <Paragraphs>260</Paragraphs>
  <Slides>23</Slides>
  <Notes>23</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23</vt:i4>
      </vt:variant>
    </vt:vector>
  </HeadingPairs>
  <TitlesOfParts>
    <vt:vector size="29" baseType="lpstr">
      <vt:lpstr>Arial</vt:lpstr>
      <vt:lpstr>Arial Black</vt:lpstr>
      <vt:lpstr>Calibri</vt:lpstr>
      <vt:lpstr>Gill Sans MT</vt:lpstr>
      <vt:lpstr>Whitney</vt:lpstr>
      <vt:lpstr>Expédition</vt:lpstr>
      <vt:lpstr>Titanic et analyse technique</vt:lpstr>
      <vt:lpstr>Spoiler Alert</vt:lpstr>
      <vt:lpstr>introduction</vt:lpstr>
      <vt:lpstr>introduction</vt:lpstr>
      <vt:lpstr>Les données</vt:lpstr>
      <vt:lpstr>Données manquantes</vt:lpstr>
      <vt:lpstr>Travaux sur la variable Age</vt:lpstr>
      <vt:lpstr>Travaux sur la variable Age</vt:lpstr>
      <vt:lpstr>Tita power viz</vt:lpstr>
      <vt:lpstr>Tita power viz 1er classes</vt:lpstr>
      <vt:lpstr>Tita power viz 1er classes</vt:lpstr>
      <vt:lpstr>Tita power viz 2nd  classes</vt:lpstr>
      <vt:lpstr>Tita power viz 3ème classes</vt:lpstr>
      <vt:lpstr>Tita power viz passager in the world</vt:lpstr>
      <vt:lpstr>Tita power viz Conclusion</vt:lpstr>
      <vt:lpstr>Tita power viz Conclusion</vt:lpstr>
      <vt:lpstr>nationalité</vt:lpstr>
      <vt:lpstr>nationalité</vt:lpstr>
      <vt:lpstr>Corrélations</vt:lpstr>
      <vt:lpstr>Linéaire ou …</vt:lpstr>
      <vt:lpstr>…Logistique</vt:lpstr>
      <vt:lpstr>A la discrétion de l’expert</vt:lpstr>
      <vt:lpstr>En revoir et bonne vacances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2020-04-09T13:00:35Z</dcterms:created>
  <dcterms:modified xsi:type="dcterms:W3CDTF">2020-04-10T11:41:54Z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